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58" r:id="rId18"/>
    <p:sldId id="260" r:id="rId19"/>
    <p:sldId id="259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DC0"/>
    <a:srgbClr val="5EA69D"/>
    <a:srgbClr val="ED8F65"/>
    <a:srgbClr val="CECFB5"/>
    <a:srgbClr val="EEDB96"/>
    <a:srgbClr val="D83838"/>
    <a:srgbClr val="BEDA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66CC0-BA7B-4BC8-BF8F-F433F2AB9F6A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7706-83E7-43E1-90AA-7CDD602316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CE88-2E0B-4F11-9944-D85E174F6787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A598-3A87-4680-9FA8-4D6941A9F9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48D1-68D3-43FF-A121-CB1B3E7B4338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116B-891A-43D7-B205-870DD8D4CD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261D-A5CB-449D-8A9D-FDED10C0A196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61FD-D807-4484-BADE-CB679FC11B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4B51-D395-4114-853E-DFE57E90E858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F1D7-5EB5-45D3-A8D9-70C4D8B0E2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5F2B-91F2-495A-BB4E-C601DE385E25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C483-95AC-45ED-AABF-7C2196A494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42C2-685C-40EE-9ED3-E3E29CFCD993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CBDF-CC3B-42C5-AABE-B4A900B6BA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490A-FB5B-481F-A2DB-2C1E3A4B33D3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14F4-2F1F-41F8-B604-DF24B698AC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2924-6D7A-4493-8E84-57E36FCB4DA9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3E89-C74E-4414-8EF2-04406A82FE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4F32-EA6A-4676-8A7B-E21A52A09DD9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3F81-87DE-44C3-AF62-7C7A274B08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FC91-443E-4F52-A6EE-2EC67428DA1E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91C6-679C-450C-A712-F60978D168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BEDAF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32E514-1664-4D1A-B507-8AC7D65EEA34}" type="datetimeFigureOut">
              <a:rPr lang="pt-BR"/>
              <a:pPr>
                <a:defRPr/>
              </a:pPr>
              <a:t>8/1/2010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169F5-8BF4-471C-858E-240148C3CA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BEDAF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714356"/>
            <a:ext cx="87125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SOLICITAÇÃO URGENTE!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2844" y="2857496"/>
            <a:ext cx="882818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FAÇA JÁ SUA INSCRIÇÃO</a:t>
            </a:r>
          </a:p>
          <a:p>
            <a:pPr algn="ctr">
              <a:defRPr/>
            </a:pPr>
            <a:r>
              <a:rPr lang="pt-BR" sz="5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PARA O ACAMPAMENTO</a:t>
            </a:r>
          </a:p>
          <a:p>
            <a:pPr algn="ctr">
              <a:defRPr/>
            </a:pPr>
            <a:r>
              <a:rPr lang="pt-BR" sz="54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liente\Imagens diversas\famíl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11268" name="Retângulo 9"/>
          <p:cNvSpPr>
            <a:spLocks noChangeArrowheads="1"/>
          </p:cNvSpPr>
          <p:nvPr/>
        </p:nvSpPr>
        <p:spPr bwMode="auto">
          <a:xfrm>
            <a:off x="0" y="3714750"/>
            <a:ext cx="40671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Famílias mudam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5" descr="av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12292" name="Retângulo 10"/>
          <p:cNvSpPr>
            <a:spLocks noChangeArrowheads="1"/>
          </p:cNvSpPr>
          <p:nvPr/>
        </p:nvSpPr>
        <p:spPr bwMode="auto">
          <a:xfrm>
            <a:off x="4498975" y="5013325"/>
            <a:ext cx="464502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Nosso corpo muda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13315" name="Retângulo 11"/>
          <p:cNvSpPr>
            <a:spLocks noChangeArrowheads="1"/>
          </p:cNvSpPr>
          <p:nvPr/>
        </p:nvSpPr>
        <p:spPr bwMode="auto">
          <a:xfrm>
            <a:off x="98425" y="2420938"/>
            <a:ext cx="79295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A morte de um ente </a:t>
            </a:r>
          </a:p>
          <a:p>
            <a:r>
              <a:rPr 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querido muda muitas </a:t>
            </a:r>
          </a:p>
          <a:p>
            <a:r>
              <a:rPr 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coisas</a:t>
            </a:r>
          </a:p>
        </p:txBody>
      </p:sp>
      <p:pic>
        <p:nvPicPr>
          <p:cNvPr id="13317" name="Picture 5" descr="solid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25" y="0"/>
            <a:ext cx="4219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14339" name="Retângulo 12"/>
          <p:cNvSpPr>
            <a:spLocks noChangeArrowheads="1"/>
          </p:cNvSpPr>
          <p:nvPr/>
        </p:nvSpPr>
        <p:spPr bwMode="auto">
          <a:xfrm>
            <a:off x="1071563" y="142875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Igrejas mudam</a:t>
            </a:r>
          </a:p>
        </p:txBody>
      </p:sp>
      <p:pic>
        <p:nvPicPr>
          <p:cNvPr id="14342" name="Picture 6" descr="http://3.bp.blogspot.com/_LmKelStht8A/SmsW8itbIpI/AAAAAAAAAII/nbDMh6vX00c/s400/culto+evang%C3%A9l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488" y="2700805"/>
            <a:ext cx="5524512" cy="4157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liente\Imagens diversas\conver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</p:spPr>
        <p:txBody>
          <a:bodyPr/>
          <a:lstStyle/>
          <a:p>
            <a:pPr algn="l"/>
            <a:r>
              <a:rPr lang="pt-BR" sz="1800" smtClean="0">
                <a:solidFill>
                  <a:schemeClr val="bg1"/>
                </a:solidFill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15364" name="Retângulo 13"/>
          <p:cNvSpPr>
            <a:spLocks noChangeArrowheads="1"/>
          </p:cNvSpPr>
          <p:nvPr/>
        </p:nvSpPr>
        <p:spPr bwMode="auto">
          <a:xfrm>
            <a:off x="1000125" y="642938"/>
            <a:ext cx="3910013" cy="76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>
                <a:latin typeface="Candara" pitchFamily="34" charset="0"/>
              </a:rPr>
              <a:t>Amigos mudam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liente\Imagens diversas\Imagem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3500438" cy="61277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16388" name="Retângulo 14"/>
          <p:cNvSpPr>
            <a:spLocks noChangeArrowheads="1"/>
          </p:cNvSpPr>
          <p:nvPr/>
        </p:nvSpPr>
        <p:spPr bwMode="auto">
          <a:xfrm>
            <a:off x="428625" y="5143500"/>
            <a:ext cx="5200650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>
                <a:latin typeface="Candara" pitchFamily="34" charset="0"/>
              </a:rPr>
              <a:t>O ano também muda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EDA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>
          <a:xfrm>
            <a:off x="0" y="214290"/>
            <a:ext cx="6129355" cy="969982"/>
          </a:xfrm>
        </p:spPr>
        <p:txBody>
          <a:bodyPr/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57158" y="1510058"/>
            <a:ext cx="85539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BR" sz="4800" b="1" dirty="0">
                <a:latin typeface="Candara" pitchFamily="34" charset="0"/>
                <a:ea typeface="Calibri" pitchFamily="34" charset="0"/>
                <a:cs typeface="Tahoma" pitchFamily="34" charset="0"/>
              </a:rPr>
              <a:t>I – DEUS CONTINUA DIRIGINDO </a:t>
            </a:r>
          </a:p>
          <a:p>
            <a:pPr algn="ctr"/>
            <a:r>
              <a:rPr lang="pt-BR" sz="4800" b="1" dirty="0">
                <a:latin typeface="Candara" pitchFamily="34" charset="0"/>
                <a:ea typeface="Calibri" pitchFamily="34" charset="0"/>
                <a:cs typeface="Tahoma" pitchFamily="34" charset="0"/>
              </a:rPr>
              <a:t>O SEU POVO</a:t>
            </a:r>
          </a:p>
        </p:txBody>
      </p:sp>
      <p:pic>
        <p:nvPicPr>
          <p:cNvPr id="17413" name="Picture 5" descr="C:\Documents and Settings\cliente\Meus documentos\Minhas imagens\1179179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71809"/>
            <a:ext cx="3929090" cy="35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EDA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214414" y="1357298"/>
            <a:ext cx="65982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II – DEUS RECOMPENSA </a:t>
            </a:r>
            <a:endParaRPr lang="pt-BR" sz="4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OS </a:t>
            </a:r>
            <a:r>
              <a:rPr lang="pt-B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FIÉIS</a:t>
            </a:r>
          </a:p>
        </p:txBody>
      </p:sp>
      <p:sp>
        <p:nvSpPr>
          <p:cNvPr id="18437" name="Título 1"/>
          <p:cNvSpPr>
            <a:spLocks/>
          </p:cNvSpPr>
          <p:nvPr/>
        </p:nvSpPr>
        <p:spPr bwMode="auto">
          <a:xfrm>
            <a:off x="285720" y="285728"/>
            <a:ext cx="4857755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Mensagem  de ontem e de hoje </a:t>
            </a:r>
          </a:p>
        </p:txBody>
      </p:sp>
      <p:pic>
        <p:nvPicPr>
          <p:cNvPr id="18438" name="Picture 6" descr="C:\Documents and Settings\cliente\Meus documentos\Minhas imagens\1005765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928934"/>
            <a:ext cx="5298988" cy="3457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EDA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1063781"/>
            <a:ext cx="876250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Jesus, é o mesmo ontem, </a:t>
            </a:r>
            <a:endParaRPr lang="pt-BR" sz="5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 </a:t>
            </a:r>
            <a:r>
              <a:rPr lang="pt-B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hoje, </a:t>
            </a:r>
          </a:p>
          <a:p>
            <a:pPr algn="ctr"/>
            <a:r>
              <a:rPr lang="pt-B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 eternamente</a:t>
            </a:r>
            <a:endParaRPr lang="pt-BR" sz="4800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19461" name="Título 1"/>
          <p:cNvSpPr>
            <a:spLocks/>
          </p:cNvSpPr>
          <p:nvPr/>
        </p:nvSpPr>
        <p:spPr bwMode="auto">
          <a:xfrm>
            <a:off x="428596" y="428604"/>
            <a:ext cx="5072069" cy="42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Mensagem  de ontem e de hoje </a:t>
            </a:r>
          </a:p>
        </p:txBody>
      </p:sp>
      <p:pic>
        <p:nvPicPr>
          <p:cNvPr id="19463" name="Picture 7" descr="http://www.coracao.bazar.nom.br/meuofertorio/meuofertorio_ima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643314"/>
            <a:ext cx="4121392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iente\Imagens diversas\Imagem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7225" y="1571625"/>
            <a:ext cx="7772400" cy="14700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latin typeface="Candara" pitchFamily="34" charset="0"/>
              </a:rPr>
              <a:t>Mensagem  de ontem e de hoje </a:t>
            </a:r>
            <a:endParaRPr lang="pt-BR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4099" name="Retângulo 2"/>
          <p:cNvSpPr>
            <a:spLocks noChangeArrowheads="1"/>
          </p:cNvSpPr>
          <p:nvPr/>
        </p:nvSpPr>
        <p:spPr bwMode="auto">
          <a:xfrm>
            <a:off x="176213" y="1357313"/>
            <a:ext cx="60515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b="1">
                <a:latin typeface="Candara" pitchFamily="34" charset="0"/>
              </a:rPr>
              <a:t>Estamos num mundo de </a:t>
            </a:r>
          </a:p>
          <a:p>
            <a:r>
              <a:rPr lang="pt-BR" sz="4400" b="1">
                <a:latin typeface="Candara" pitchFamily="34" charset="0"/>
              </a:rPr>
              <a:t>muita mudança.</a:t>
            </a:r>
          </a:p>
        </p:txBody>
      </p:sp>
      <p:pic>
        <p:nvPicPr>
          <p:cNvPr id="4100" name="Picture 2" descr="C:\Users\Cliente\Imagens diversas\volta_mundo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2075"/>
            <a:ext cx="4572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5123" name="Retângulo 3"/>
          <p:cNvSpPr>
            <a:spLocks noChangeArrowheads="1"/>
          </p:cNvSpPr>
          <p:nvPr/>
        </p:nvSpPr>
        <p:spPr bwMode="auto">
          <a:xfrm>
            <a:off x="142875" y="2852738"/>
            <a:ext cx="4233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b="1">
                <a:latin typeface="Candara" pitchFamily="34" charset="0"/>
              </a:rPr>
              <a:t>A natureza muda</a:t>
            </a:r>
          </a:p>
        </p:txBody>
      </p:sp>
      <p:pic>
        <p:nvPicPr>
          <p:cNvPr id="5124" name="Picture 2" descr="C:\Users\Cliente\Imagens diversas\geleir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>
          <a:xfrm>
            <a:off x="0" y="-242888"/>
            <a:ext cx="3500438" cy="684213"/>
          </a:xfrm>
        </p:spPr>
        <p:txBody>
          <a:bodyPr/>
          <a:lstStyle/>
          <a:p>
            <a:pPr algn="l"/>
            <a:r>
              <a:rPr lang="pt-BR" sz="1800" smtClean="0">
                <a:solidFill>
                  <a:schemeClr val="bg1"/>
                </a:solidFill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5" name="Retângulo 4"/>
          <p:cNvSpPr/>
          <p:nvPr/>
        </p:nvSpPr>
        <p:spPr>
          <a:xfrm>
            <a:off x="827088" y="928688"/>
            <a:ext cx="384810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Nações mudam</a:t>
            </a:r>
          </a:p>
        </p:txBody>
      </p:sp>
      <p:pic>
        <p:nvPicPr>
          <p:cNvPr id="6149" name="Imagem 3" descr="torre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095500"/>
            <a:ext cx="31543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Imagem 5" descr="wtc_2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095500"/>
            <a:ext cx="37671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ítulo 1"/>
          <p:cNvSpPr>
            <a:spLocks/>
          </p:cNvSpPr>
          <p:nvPr/>
        </p:nvSpPr>
        <p:spPr bwMode="auto">
          <a:xfrm>
            <a:off x="0" y="-171450"/>
            <a:ext cx="35004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>
                <a:latin typeface="Candara" pitchFamily="34" charset="0"/>
              </a:rPr>
              <a:t>Mensagem  de ontem e de hoje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18"/>
          <p:cNvGrpSpPr>
            <a:grpSpLocks/>
          </p:cNvGrpSpPr>
          <p:nvPr/>
        </p:nvGrpSpPr>
        <p:grpSpPr bwMode="auto">
          <a:xfrm>
            <a:off x="0" y="0"/>
            <a:ext cx="5214938" cy="6858000"/>
            <a:chOff x="4095750" y="642918"/>
            <a:chExt cx="5048250" cy="5857916"/>
          </a:xfrm>
        </p:grpSpPr>
        <p:pic>
          <p:nvPicPr>
            <p:cNvPr id="7174" name="Imagem 15" descr="apple-imac-computer.jpg"/>
            <p:cNvPicPr>
              <a:picLocks noChangeAspect="1"/>
            </p:cNvPicPr>
            <p:nvPr/>
          </p:nvPicPr>
          <p:blipFill>
            <a:blip r:embed="rId2" cstate="print"/>
            <a:srcRect b="2380"/>
            <a:stretch>
              <a:fillRect/>
            </a:stretch>
          </p:blipFill>
          <p:spPr bwMode="auto">
            <a:xfrm>
              <a:off x="4095750" y="642918"/>
              <a:ext cx="5048250" cy="5857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ângulo 17"/>
            <p:cNvSpPr/>
            <p:nvPr/>
          </p:nvSpPr>
          <p:spPr>
            <a:xfrm>
              <a:off x="7929961" y="6358455"/>
              <a:ext cx="1214039" cy="142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7171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7172" name="Retângulo 5"/>
          <p:cNvSpPr>
            <a:spLocks noChangeArrowheads="1"/>
          </p:cNvSpPr>
          <p:nvPr/>
        </p:nvSpPr>
        <p:spPr bwMode="auto">
          <a:xfrm>
            <a:off x="4857750" y="1285875"/>
            <a:ext cx="3359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Ciência muda</a:t>
            </a:r>
          </a:p>
        </p:txBody>
      </p:sp>
      <p:pic>
        <p:nvPicPr>
          <p:cNvPr id="17" name="Imagem 16" descr="maquina-de-datilografar-b9b63.jpg"/>
          <p:cNvPicPr>
            <a:picLocks noChangeAspect="1"/>
          </p:cNvPicPr>
          <p:nvPr/>
        </p:nvPicPr>
        <p:blipFill>
          <a:blip r:embed="rId3" cstate="print"/>
          <a:srcRect l="4486"/>
          <a:stretch>
            <a:fillRect/>
          </a:stretch>
        </p:blipFill>
        <p:spPr>
          <a:xfrm>
            <a:off x="4429124" y="3143248"/>
            <a:ext cx="471487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8195" name="Retângulo 6"/>
          <p:cNvSpPr>
            <a:spLocks noChangeArrowheads="1"/>
          </p:cNvSpPr>
          <p:nvPr/>
        </p:nvSpPr>
        <p:spPr bwMode="auto">
          <a:xfrm>
            <a:off x="539750" y="836613"/>
            <a:ext cx="8074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b="1">
                <a:latin typeface="Candara" pitchFamily="34" charset="0"/>
              </a:rPr>
              <a:t>Pessoas mudam freqüentemente</a:t>
            </a:r>
          </a:p>
        </p:txBody>
      </p:sp>
      <p:pic>
        <p:nvPicPr>
          <p:cNvPr id="8197" name="Picture 5" descr="anos-7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2205038"/>
            <a:ext cx="3810000" cy="4319587"/>
          </a:xfrm>
          <a:prstGeom prst="rect">
            <a:avLst/>
          </a:prstGeom>
          <a:noFill/>
        </p:spPr>
      </p:pic>
      <p:pic>
        <p:nvPicPr>
          <p:cNvPr id="8198" name="Picture 6" descr="david-and-victoria-beck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688" y="2205038"/>
            <a:ext cx="3357562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>
          <a:xfrm>
            <a:off x="0" y="-71438"/>
            <a:ext cx="3500438" cy="684213"/>
          </a:xfrm>
        </p:spPr>
        <p:txBody>
          <a:bodyPr/>
          <a:lstStyle/>
          <a:p>
            <a:pPr algn="l"/>
            <a:r>
              <a:rPr lang="pt-BR" sz="1800" smtClean="0">
                <a:solidFill>
                  <a:schemeClr val="bg1"/>
                </a:solidFill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4824413" y="476250"/>
            <a:ext cx="3697287" cy="2111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Nossas </a:t>
            </a:r>
          </a:p>
          <a:p>
            <a:pPr algn="ctr"/>
            <a:r>
              <a:rPr 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circunstâncias </a:t>
            </a:r>
          </a:p>
          <a:p>
            <a:pPr algn="ctr"/>
            <a:r>
              <a:rPr 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mudam</a:t>
            </a:r>
          </a:p>
        </p:txBody>
      </p:sp>
      <p:pic>
        <p:nvPicPr>
          <p:cNvPr id="9220" name="Picture 2" descr="C:\Users\Cliente\Imagens diversas\Imagem1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42148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Cliente\Imagens diversas\Imagem1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81288"/>
            <a:ext cx="39100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liente\Imagens diversas\Imagem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3500438" cy="68421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pt-BR" sz="1800" smtClean="0">
                <a:latin typeface="Candara" pitchFamily="34" charset="0"/>
              </a:rPr>
              <a:t>Mensagem  de ontem e de hoje </a:t>
            </a:r>
          </a:p>
        </p:txBody>
      </p:sp>
      <p:sp>
        <p:nvSpPr>
          <p:cNvPr id="10244" name="Retângulo 8"/>
          <p:cNvSpPr>
            <a:spLocks noChangeArrowheads="1"/>
          </p:cNvSpPr>
          <p:nvPr/>
        </p:nvSpPr>
        <p:spPr bwMode="auto">
          <a:xfrm>
            <a:off x="2516188" y="1516063"/>
            <a:ext cx="43338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Negócios mudam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189</Words>
  <Application>Microsoft Office PowerPoint</Application>
  <PresentationFormat>Apresentação na tela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Calibri</vt:lpstr>
      <vt:lpstr>Arial</vt:lpstr>
      <vt:lpstr>Times New Roman</vt:lpstr>
      <vt:lpstr>Candara</vt:lpstr>
      <vt:lpstr>Tahoma</vt:lpstr>
      <vt:lpstr>Tema do Office</vt:lpstr>
      <vt:lpstr>6_Estrutura padrão</vt:lpstr>
      <vt:lpstr>Slide 1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Mensagem  de ontem e de hoje </vt:lpstr>
      <vt:lpstr>Slide 17</vt:lpstr>
      <vt:lpstr>Slide 18</vt:lpstr>
    </vt:vector>
  </TitlesOfParts>
  <Company>Nome da sua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Mensagem  de ontem e de hoje</dc:title>
  <dc:creator>Seu nome de usuário</dc:creator>
  <cp:lastModifiedBy>Seu nome de usuário</cp:lastModifiedBy>
  <cp:revision>32</cp:revision>
  <dcterms:created xsi:type="dcterms:W3CDTF">2010-01-05T15:45:03Z</dcterms:created>
  <dcterms:modified xsi:type="dcterms:W3CDTF">2010-01-09T00:42:22Z</dcterms:modified>
</cp:coreProperties>
</file>