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63" r:id="rId3"/>
    <p:sldId id="268" r:id="rId4"/>
    <p:sldId id="269" r:id="rId5"/>
    <p:sldId id="270" r:id="rId6"/>
    <p:sldId id="271" r:id="rId7"/>
    <p:sldId id="267" r:id="rId8"/>
    <p:sldId id="259" r:id="rId9"/>
    <p:sldId id="272" r:id="rId10"/>
    <p:sldId id="273" r:id="rId11"/>
    <p:sldId id="264" r:id="rId12"/>
    <p:sldId id="274" r:id="rId13"/>
    <p:sldId id="275" r:id="rId14"/>
    <p:sldId id="276" r:id="rId15"/>
    <p:sldId id="266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423AE-1E7A-4D65-AEBF-F21DC528BAFF}" type="datetimeFigureOut">
              <a:rPr lang="pt-BR" smtClean="0"/>
              <a:pPr/>
              <a:t>8/1/2010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26E89-6B3E-4CCC-B628-FCC9859D34E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452029-5BB5-475C-B1F4-2F4DE5984700}" type="slidenum">
              <a:rPr lang="fr-BE">
                <a:solidFill>
                  <a:prstClr val="black"/>
                </a:solidFill>
              </a:rPr>
              <a:pPr/>
              <a:t>6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C739-A15A-4A97-99AC-4A3A20ECB331}" type="datetimeFigureOut">
              <a:rPr lang="pt-BR" smtClean="0"/>
              <a:pPr/>
              <a:t>8/1/2010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A4DE-4175-4A09-B3F1-CC6E21A17AC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C739-A15A-4A97-99AC-4A3A20ECB331}" type="datetimeFigureOut">
              <a:rPr lang="pt-BR" smtClean="0"/>
              <a:pPr/>
              <a:t>8/1/2010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A4DE-4175-4A09-B3F1-CC6E21A17AC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C739-A15A-4A97-99AC-4A3A20ECB331}" type="datetimeFigureOut">
              <a:rPr lang="pt-BR" smtClean="0"/>
              <a:pPr/>
              <a:t>8/1/2010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A4DE-4175-4A09-B3F1-CC6E21A17AC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0752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srgbClr val="FFFFFF"/>
                </a:solidFill>
              </a:endParaRPr>
            </a:p>
          </p:txBody>
        </p:sp>
        <p:sp>
          <p:nvSpPr>
            <p:cNvPr id="10752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srgbClr val="FFFFFF"/>
                </a:solidFill>
              </a:endParaRPr>
            </a:p>
          </p:txBody>
        </p:sp>
        <p:sp>
          <p:nvSpPr>
            <p:cNvPr id="10752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srgbClr val="FFFFFF"/>
                </a:solidFill>
              </a:endParaRPr>
            </a:p>
          </p:txBody>
        </p:sp>
        <p:sp>
          <p:nvSpPr>
            <p:cNvPr id="10752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srgbClr val="FFFFFF"/>
                </a:solidFill>
              </a:endParaRPr>
            </a:p>
          </p:txBody>
        </p:sp>
        <p:sp>
          <p:nvSpPr>
            <p:cNvPr id="10752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srgbClr val="FFFFFF"/>
                </a:solidFill>
              </a:endParaRPr>
            </a:p>
          </p:txBody>
        </p:sp>
        <p:sp>
          <p:nvSpPr>
            <p:cNvPr id="10752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srgbClr val="FFFFFF"/>
                </a:solidFill>
              </a:endParaRPr>
            </a:p>
          </p:txBody>
        </p:sp>
        <p:sp>
          <p:nvSpPr>
            <p:cNvPr id="10752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753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753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7532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753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7534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C930D0D-E219-4DEB-BBE7-3C3DDCB9B380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1" name="Amazing grâc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F7D08-93FD-4FD3-B48A-974B742CACA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1" name="Amazing grâc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0747A-619E-400E-AA97-96FFC6629EBC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1" name="Amazing grâc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BE540-1F02-4F15-A106-E09F552F8CC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1" name="Amazing grâc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2C5B0-C953-480C-A055-8F47AC2ED7DB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1" name="Amazing grâc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CED9E-A063-4970-B18F-4365230F9E58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1" name="Amazing grâc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41A3F-B720-4FD3-A449-DCD10AFEA825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1" name="Amazing grâc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BB4A5-BEBF-497E-A6AF-AB267B38A474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1" name="Amazing grâc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C739-A15A-4A97-99AC-4A3A20ECB331}" type="datetimeFigureOut">
              <a:rPr lang="pt-BR" smtClean="0"/>
              <a:pPr/>
              <a:t>8/1/2010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A4DE-4175-4A09-B3F1-CC6E21A17AC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7E7F3-84AE-4EBA-9D0E-6036C6C15553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1" name="Amazing grâc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25846-FBA8-4F1C-98A1-3C6332779C54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1" name="Amazing grâc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EDB1A-DDF3-4CF5-9518-67C4431287EC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1" name="Amazing grâc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C739-A15A-4A97-99AC-4A3A20ECB331}" type="datetimeFigureOut">
              <a:rPr lang="pt-BR" smtClean="0"/>
              <a:pPr/>
              <a:t>8/1/2010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A4DE-4175-4A09-B3F1-CC6E21A17AC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C739-A15A-4A97-99AC-4A3A20ECB331}" type="datetimeFigureOut">
              <a:rPr lang="pt-BR" smtClean="0"/>
              <a:pPr/>
              <a:t>8/1/2010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A4DE-4175-4A09-B3F1-CC6E21A17AC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C739-A15A-4A97-99AC-4A3A20ECB331}" type="datetimeFigureOut">
              <a:rPr lang="pt-BR" smtClean="0"/>
              <a:pPr/>
              <a:t>8/1/2010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A4DE-4175-4A09-B3F1-CC6E21A17AC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C739-A15A-4A97-99AC-4A3A20ECB331}" type="datetimeFigureOut">
              <a:rPr lang="pt-BR" smtClean="0"/>
              <a:pPr/>
              <a:t>8/1/2010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A4DE-4175-4A09-B3F1-CC6E21A17AC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C739-A15A-4A97-99AC-4A3A20ECB331}" type="datetimeFigureOut">
              <a:rPr lang="pt-BR" smtClean="0"/>
              <a:pPr/>
              <a:t>8/1/2010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A4DE-4175-4A09-B3F1-CC6E21A17AC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C739-A15A-4A97-99AC-4A3A20ECB331}" type="datetimeFigureOut">
              <a:rPr lang="pt-BR" smtClean="0"/>
              <a:pPr/>
              <a:t>8/1/2010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A4DE-4175-4A09-B3F1-CC6E21A17AC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C739-A15A-4A97-99AC-4A3A20ECB331}" type="datetimeFigureOut">
              <a:rPr lang="pt-BR" smtClean="0"/>
              <a:pPr/>
              <a:t>8/1/2010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A4DE-4175-4A09-B3F1-CC6E21A17AC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7C739-A15A-4A97-99AC-4A3A20ECB331}" type="datetimeFigureOut">
              <a:rPr lang="pt-BR" smtClean="0"/>
              <a:pPr/>
              <a:t>8/1/2010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1A4DE-4175-4A09-B3F1-CC6E21A17AC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0649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srgbClr val="FFFFFF"/>
                </a:solidFill>
              </a:endParaRPr>
            </a:p>
          </p:txBody>
        </p:sp>
        <p:sp>
          <p:nvSpPr>
            <p:cNvPr id="10650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srgbClr val="FFFFFF"/>
                </a:solidFill>
              </a:endParaRPr>
            </a:p>
          </p:txBody>
        </p:sp>
        <p:sp>
          <p:nvSpPr>
            <p:cNvPr id="10650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srgbClr val="FFFFFF"/>
                </a:solidFill>
              </a:endParaRPr>
            </a:p>
          </p:txBody>
        </p:sp>
        <p:sp>
          <p:nvSpPr>
            <p:cNvPr id="10650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srgbClr val="FFFFFF"/>
                </a:solidFill>
              </a:endParaRPr>
            </a:p>
          </p:txBody>
        </p:sp>
        <p:sp>
          <p:nvSpPr>
            <p:cNvPr id="10650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srgbClr val="FFFFFF"/>
                </a:solidFill>
              </a:endParaRPr>
            </a:p>
          </p:txBody>
        </p:sp>
        <p:sp>
          <p:nvSpPr>
            <p:cNvPr id="10650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srgbClr val="FFFFFF"/>
                </a:solidFill>
              </a:endParaRPr>
            </a:p>
          </p:txBody>
        </p:sp>
        <p:sp>
          <p:nvSpPr>
            <p:cNvPr id="10650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650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650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650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650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651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F3AA0E-810D-4F82-86C4-19FC014E6BEC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  <p:sndAc>
      <p:stSnd>
        <p:snd r:embed="rId13" name="Amazing grâce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 descr="do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0375" cy="718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14282" y="500042"/>
            <a:ext cx="8929718" cy="17543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Para receber a quantia de 20 milhões de dólares, a pessoas tomariam as seguintes decisões: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14282" y="3143248"/>
            <a:ext cx="8929718" cy="1200329"/>
          </a:xfrm>
          <a:prstGeom prst="rect">
            <a:avLst/>
          </a:prstGeom>
          <a:solidFill>
            <a:schemeClr val="bg1">
              <a:alpha val="8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pt-BR" sz="3600" dirty="0" smtClean="0">
                <a:latin typeface="Arial Black" pitchFamily="34" charset="0"/>
              </a:rPr>
              <a:t>25% abandonariam totalmente a sua família</a:t>
            </a:r>
            <a:r>
              <a:rPr lang="pt-BR" sz="3600" b="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endParaRPr lang="pt-BR" sz="4000" b="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14282" y="5317165"/>
            <a:ext cx="8072494" cy="646331"/>
          </a:xfrm>
          <a:prstGeom prst="rect">
            <a:avLst/>
          </a:prstGeom>
          <a:solidFill>
            <a:schemeClr val="bg1">
              <a:alpha val="8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3600" dirty="0" smtClean="0">
                <a:latin typeface="Arial Black" pitchFamily="34" charset="0"/>
              </a:rPr>
              <a:t> 25% abandonariam sua igreja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5429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Deus realiza o Seu melhor trabalho em segredo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57224" y="1071546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Neste novo ano – 2010: </a:t>
            </a:r>
          </a:p>
        </p:txBody>
      </p:sp>
      <p:sp>
        <p:nvSpPr>
          <p:cNvPr id="7" name="Retângulo 6"/>
          <p:cNvSpPr/>
          <p:nvPr/>
        </p:nvSpPr>
        <p:spPr>
          <a:xfrm>
            <a:off x="285720" y="5500702"/>
            <a:ext cx="8501122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Arranque a cobiça do seu coração e troque-o pela plenitude de Deus. 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 descr="http://2.bp.blogspot.com/_hxHSmPk8Mb0/SvFj4zTrYOI/AAAAAAAAAbA/Jgr1z4jq1K8/s400/cobi%C3%A7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143116"/>
            <a:ext cx="4095779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5429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Deus realiza o Seu melhor trabalho em segredo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57224" y="857232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Neste novo ano – 2010: 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5429264"/>
            <a:ext cx="9144000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algn="ctr"/>
            <a:r>
              <a:rPr lang="pt-BR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Dê ao Senhor o peso de sua dor amarga e O adore, crendo que Ele te ama </a:t>
            </a:r>
          </a:p>
        </p:txBody>
      </p:sp>
      <p:pic>
        <p:nvPicPr>
          <p:cNvPr id="7" name="Picture 4" descr="C:\Documents and Settings\cliente\Meus documentos\Minhas imagens\11330776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857364"/>
            <a:ext cx="2949319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5429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Deus realiza o Seu melhor trabalho em segredo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57224" y="857232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Neste novo ano – 2010: 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5429264"/>
            <a:ext cx="9144000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algn="ctr"/>
            <a:r>
              <a:rPr lang="pt-BR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Troque sua carência carnal pela fartura do Senhor. </a:t>
            </a:r>
          </a:p>
        </p:txBody>
      </p:sp>
      <p:pic>
        <p:nvPicPr>
          <p:cNvPr id="8" name="Picture 1" descr="C:\Documents and Settings\cliente\Meus documentos\Minhas imagens\12030157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857364"/>
            <a:ext cx="2714644" cy="34431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5429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Deus realiza o Seu melhor trabalho em segredo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57224" y="857232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Neste novo ano – 2010: </a:t>
            </a:r>
          </a:p>
        </p:txBody>
      </p:sp>
      <p:sp>
        <p:nvSpPr>
          <p:cNvPr id="6" name="Retângulo 5"/>
          <p:cNvSpPr/>
          <p:nvPr/>
        </p:nvSpPr>
        <p:spPr>
          <a:xfrm>
            <a:off x="285720" y="5429264"/>
            <a:ext cx="8572560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Comece a marchar em direção às promessas de Deus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" descr="C:\Documents and Settings\cliente\Meus documentos\Minhas imagens\1203531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2714612" cy="3602569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2643174" y="1857364"/>
            <a:ext cx="45191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→"/>
            </a:pPr>
            <a:r>
              <a:rPr lang="pt-BR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com obediência, 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643174" y="2643182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→"/>
            </a:pPr>
            <a:r>
              <a:rPr lang="pt-BR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com humildade 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643206" y="3429000"/>
            <a:ext cx="650079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itchFamily="34" charset="0"/>
              <a:buChar char="→"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com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persistência de maneira que Ele possa realizar o milagre da volta em sua vida. </a:t>
            </a:r>
            <a:endParaRPr kumimoji="0" lang="pt-BR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639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285728"/>
            <a:ext cx="5572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Deus realiza o Seu melhor trabalho em segredo</a:t>
            </a:r>
            <a:endParaRPr lang="pt-B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14282" y="5000636"/>
            <a:ext cx="4357718" cy="166199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Senhor está observando!</a:t>
            </a:r>
            <a:r>
              <a:rPr lang="pt-BR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t-B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C:\Documents and Settings\cliente\Meus documentos\Minhas imagens\10411973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8414" y="2571744"/>
            <a:ext cx="3205586" cy="4065842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3357554" y="1285860"/>
            <a:ext cx="5455340" cy="92333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Passe no teste! 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 descr="do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0375" cy="718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14282" y="500042"/>
            <a:ext cx="8929718" cy="17543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Para receber a quantia de 20 milhões de dólares, a pessoas tomariam as seguintes decisões: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14282" y="2949829"/>
            <a:ext cx="8929718" cy="1754326"/>
          </a:xfrm>
          <a:prstGeom prst="rect">
            <a:avLst/>
          </a:prstGeom>
          <a:solidFill>
            <a:schemeClr val="bg1">
              <a:alpha val="8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3600" dirty="0" smtClean="0">
                <a:latin typeface="Arial Black" pitchFamily="34" charset="0"/>
              </a:rPr>
              <a:t> 23% iriam tornar-se uma(um) prostituta(o) por uma semana ou até por um ano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4282" y="5563386"/>
            <a:ext cx="8929718" cy="1200329"/>
          </a:xfrm>
          <a:prstGeom prst="rect">
            <a:avLst/>
          </a:prstGeom>
          <a:solidFill>
            <a:schemeClr val="bg1">
              <a:alpha val="8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3600" dirty="0" smtClean="0">
                <a:latin typeface="Arial Black" pitchFamily="34" charset="0"/>
              </a:rPr>
              <a:t> 16% abandonariam totalmente a sua nacionalidade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 descr="do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0375" cy="718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14282" y="500042"/>
            <a:ext cx="8929718" cy="17543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Para receber a quantia de 20 milhões de dólares, a pessoas tomariam as seguintes decisões: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85720" y="3000372"/>
            <a:ext cx="7643866" cy="646331"/>
          </a:xfrm>
          <a:prstGeom prst="rect">
            <a:avLst/>
          </a:prstGeom>
          <a:solidFill>
            <a:schemeClr val="bg1">
              <a:alpha val="8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3600" dirty="0" smtClean="0">
                <a:latin typeface="Arial Black" pitchFamily="34" charset="0"/>
              </a:rPr>
              <a:t> 16% deixariam seu cônjuge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4282" y="4214818"/>
            <a:ext cx="8929718" cy="1754326"/>
          </a:xfrm>
          <a:prstGeom prst="rect">
            <a:avLst/>
          </a:prstGeom>
          <a:solidFill>
            <a:schemeClr val="bg1">
              <a:alpha val="8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3600" dirty="0" smtClean="0">
                <a:latin typeface="Arial Black" pitchFamily="34" charset="0"/>
              </a:rPr>
              <a:t> 10% deixariam de testemunhar e absolveriam um(uma) perigoso(a) assassino(a)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 descr="do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0375" cy="718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14282" y="500042"/>
            <a:ext cx="8929718" cy="17543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Para receber a quantia de 20 milhões de dólares, a pessoas tomariam as seguintes decisões: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85720" y="3000372"/>
            <a:ext cx="8858280" cy="646331"/>
          </a:xfrm>
          <a:prstGeom prst="rect">
            <a:avLst/>
          </a:prstGeom>
          <a:solidFill>
            <a:schemeClr val="bg1">
              <a:alpha val="8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3600" dirty="0" smtClean="0">
                <a:latin typeface="Arial Black" pitchFamily="34" charset="0"/>
              </a:rPr>
              <a:t> 7%  matariam uns estranhos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4282" y="4491816"/>
            <a:ext cx="8929718" cy="1200329"/>
          </a:xfrm>
          <a:prstGeom prst="rect">
            <a:avLst/>
          </a:prstGeom>
          <a:solidFill>
            <a:schemeClr val="bg1">
              <a:alpha val="8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3600" dirty="0" smtClean="0">
                <a:latin typeface="Arial Black" pitchFamily="34" charset="0"/>
              </a:rPr>
              <a:t> 4% submeteriam a uma cirurgia para mudança de sexo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 descr="do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0375" cy="718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14282" y="500042"/>
            <a:ext cx="8929718" cy="17543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Para receber a quantia de 20 milhões de dólares, a pessoas tomariam as seguintes decisões: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85720" y="3071810"/>
            <a:ext cx="8858280" cy="1754326"/>
          </a:xfrm>
          <a:prstGeom prst="rect">
            <a:avLst/>
          </a:prstGeom>
          <a:solidFill>
            <a:schemeClr val="bg1">
              <a:alpha val="8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3600" dirty="0" smtClean="0">
                <a:latin typeface="Arial Black" pitchFamily="34" charset="0"/>
              </a:rPr>
              <a:t> 3% colocariam seus filhos e filhas a disposição para serem adotados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ps cebar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0"/>
            <a:ext cx="9677401" cy="7391401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-214346" y="1357298"/>
            <a:ext cx="621505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Deus realiza o Seu melhor trabalho em segredo</a:t>
            </a: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286348" y="6534834"/>
            <a:ext cx="385765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II Rs.5 – 7 e 8</a:t>
            </a: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5429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Deus realiza o Seu melhor trabalho em segredo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42844" y="1163879"/>
            <a:ext cx="878687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I – DESENVOLVA UMA MENTALIDADE DO TIPO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“NÃO TENHO NADA A PERDER”</a:t>
            </a:r>
            <a:endParaRPr kumimoji="0" lang="pt-BR" sz="4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2.bp.blogspot.com/_gb0ESO05EqM/SZcPO9IxBlI/AAAAAAAAAI8/KrlBg6I1UxA/s400/Lepro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222163"/>
            <a:ext cx="4143404" cy="363583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5429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Deus realiza o Seu melhor trabalho em segredo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42844" y="1348545"/>
            <a:ext cx="878687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II – PASSE NO “TESTE” NOVAMENTE</a:t>
            </a:r>
            <a:endParaRPr kumimoji="0" lang="pt-BR" sz="60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agenciageeks.files.wordpress.com/2009/06/stamp_aprovado_llyr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286124"/>
            <a:ext cx="4250530" cy="35718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5429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Deus realiza o Seu melhor trabalho em segredo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57224" y="1071546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Neste novo ano – 2010: </a:t>
            </a:r>
          </a:p>
        </p:txBody>
      </p:sp>
      <p:sp>
        <p:nvSpPr>
          <p:cNvPr id="6" name="Retângulo 5"/>
          <p:cNvSpPr/>
          <p:nvPr/>
        </p:nvSpPr>
        <p:spPr>
          <a:xfrm>
            <a:off x="357158" y="5429264"/>
            <a:ext cx="8572560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algn="ctr"/>
            <a:r>
              <a:rPr lang="pt-BR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pare de olhar para baixo, olhe para cima, olhe para o Senhor!</a:t>
            </a:r>
            <a:endParaRPr lang="pt-BR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://1.bp.blogspot.com/_4FlS2FV6rr4/St7nSRSTZ8I/AAAAAAAAA3Q/ljdM7GD70Yo/s320/OLHAR+PARA+CI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143116"/>
            <a:ext cx="2724150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401</Words>
  <Application>Microsoft Office PowerPoint</Application>
  <PresentationFormat>Apresentação na tela (4:3)</PresentationFormat>
  <Paragraphs>43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16" baseType="lpstr">
      <vt:lpstr>Tema do Office</vt:lpstr>
      <vt:lpstr>Orbit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Nome da sua empresa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Seu nome de usuário</dc:creator>
  <cp:lastModifiedBy>Seu nome de usuário</cp:lastModifiedBy>
  <cp:revision>29</cp:revision>
  <dcterms:created xsi:type="dcterms:W3CDTF">2010-01-07T23:38:00Z</dcterms:created>
  <dcterms:modified xsi:type="dcterms:W3CDTF">2010-01-08T23:50:53Z</dcterms:modified>
</cp:coreProperties>
</file>