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7" r:id="rId2"/>
    <p:sldId id="259" r:id="rId3"/>
    <p:sldId id="273" r:id="rId4"/>
    <p:sldId id="274" r:id="rId5"/>
    <p:sldId id="272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  <a:srgbClr val="FF0000"/>
    <a:srgbClr val="FFCC00"/>
    <a:srgbClr val="99CCFF"/>
    <a:srgbClr val="990099"/>
    <a:srgbClr val="FF99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758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758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758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759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759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759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759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759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75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759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759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9FAD57A-9016-4CAA-AE4B-9D6336B11A7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 advTm="5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24BA31-CD02-4090-BA48-DDF1A3DAF0CB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1CF964-9814-4447-8C95-6C1C291E15A3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6464EF-CEB0-4648-8709-4BC91E050D8F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43C89E-909E-4947-A614-7897A3A8F481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B6C12C-64A5-4BC9-89A8-20857206FA99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81F7DD-70DD-4C79-8467-F956E681F2E5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6B9E-D4EF-4098-9EED-20A6E702A3CB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B7042B-CECE-4BDE-BA11-45FCB74CF9AD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9A237B-8C6E-4406-B74A-1507FDB3FB3C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C42E6A-1609-47BC-8321-7BAD1F0EFA0B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ransition spd="slow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D81DFEC8-D4E9-4C93-9694-73EABE548F7B}" type="slidenum">
              <a:rPr lang="pt-BR"/>
              <a:pPr/>
              <a:t>‹nº›</a:t>
            </a:fld>
            <a:endParaRPr lang="pt-BR"/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656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65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65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65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656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65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65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657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65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65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65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 advTm="5000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http://www.ponto14.com.br/wp-content/uploads/2009/09/sofri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0417"/>
            <a:ext cx="6251598" cy="6978417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251598" y="1530324"/>
            <a:ext cx="2892402" cy="4403386"/>
          </a:xfrm>
          <a:prstGeom prst="rect">
            <a:avLst/>
          </a:prstGeom>
          <a:gradFill rotWithShape="1">
            <a:gsLst>
              <a:gs pos="0">
                <a:srgbClr val="99CCFF">
                  <a:alpha val="50000"/>
                </a:srgbClr>
              </a:gs>
              <a:gs pos="50000">
                <a:schemeClr val="bg1">
                  <a:alpha val="60001"/>
                </a:schemeClr>
              </a:gs>
              <a:gs pos="100000">
                <a:srgbClr val="99CCFF">
                  <a:alpha val="5000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mantendo a plena adoração ao Senhor em meio ao sofrimento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 descr="http://robsonsilos.files.wordpress.com/2009/07/sofri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8709" cy="6858000"/>
          </a:xfrm>
          <a:prstGeom prst="rect">
            <a:avLst/>
          </a:prstGeom>
          <a:noFill/>
        </p:spPr>
      </p:pic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5594365" y="0"/>
            <a:ext cx="3549636" cy="3787833"/>
          </a:xfrm>
          <a:prstGeom prst="rect">
            <a:avLst/>
          </a:prstGeom>
          <a:gradFill rotWithShape="1">
            <a:gsLst>
              <a:gs pos="0">
                <a:srgbClr val="99CCFF">
                  <a:alpha val="60001"/>
                </a:srgbClr>
              </a:gs>
              <a:gs pos="50000">
                <a:schemeClr val="bg1">
                  <a:alpha val="60001"/>
                </a:schemeClr>
              </a:gs>
              <a:gs pos="100000">
                <a:srgbClr val="99CCFF">
                  <a:alpha val="60001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Reconhecendo o sofrimento que é da vontade de Deus!</a:t>
            </a:r>
          </a:p>
          <a:p>
            <a:pPr algn="ctr"/>
            <a:r>
              <a:rPr lang="pt-BR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 </a:t>
            </a:r>
            <a:r>
              <a:rPr lang="pt-BR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pt-BR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.4:15,16) </a:t>
            </a:r>
            <a:endParaRPr lang="pt-BR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0" name="Picture 4" descr="http://www.novavidacaxias.com.br/wp-content/uploads/2009/01/adoradore_com_uma_nova_v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149529" cy="6858000"/>
          </a:xfrm>
          <a:prstGeom prst="rect">
            <a:avLst/>
          </a:prstGeom>
          <a:noFill/>
        </p:spPr>
      </p:pic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5594364" y="1603350"/>
            <a:ext cx="3549636" cy="4095609"/>
          </a:xfrm>
          <a:prstGeom prst="rect">
            <a:avLst/>
          </a:prstGeom>
          <a:gradFill rotWithShape="1">
            <a:gsLst>
              <a:gs pos="0">
                <a:srgbClr val="99CCFF">
                  <a:alpha val="60001"/>
                </a:srgbClr>
              </a:gs>
              <a:gs pos="50000">
                <a:schemeClr val="bg1">
                  <a:alpha val="60001"/>
                </a:schemeClr>
              </a:gs>
              <a:gs pos="100000">
                <a:srgbClr val="99CCFF">
                  <a:alpha val="60001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pt-BR" sz="3600" b="1" dirty="0" smtClean="0"/>
              <a:t> </a:t>
            </a: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Tendo atitude de confiança e adoração ao Senhor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 </a:t>
            </a:r>
            <a:r>
              <a:rPr lang="pt-BR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pt-BR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.4:15,16) </a:t>
            </a:r>
            <a:endParaRPr lang="pt-BR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27875" cy="684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718052" y="471447"/>
            <a:ext cx="4425948" cy="5849936"/>
          </a:xfrm>
          <a:prstGeom prst="rect">
            <a:avLst/>
          </a:prstGeom>
          <a:gradFill rotWithShape="1">
            <a:gsLst>
              <a:gs pos="0">
                <a:srgbClr val="99CCFF">
                  <a:alpha val="60001"/>
                </a:srgbClr>
              </a:gs>
              <a:gs pos="50000">
                <a:schemeClr val="bg1">
                  <a:alpha val="60001"/>
                </a:schemeClr>
              </a:gs>
              <a:gs pos="100000">
                <a:srgbClr val="99CCFF">
                  <a:alpha val="60001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Reconhecendo o sofrimento que é da vontade de Deus...</a:t>
            </a:r>
          </a:p>
          <a:p>
            <a:pPr algn="ct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 Ele está contigo em todo o tempo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1" name="Picture 5" descr="http://josiasdesouza.folha.blog.uol.com.br/images/OvosPisandoDivulgaca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7042825"/>
          </a:xfrm>
          <a:prstGeom prst="rect">
            <a:avLst/>
          </a:prstGeom>
          <a:noFill/>
        </p:spPr>
      </p:pic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4389435" y="836577"/>
            <a:ext cx="4754565" cy="5911491"/>
          </a:xfrm>
          <a:prstGeom prst="rect">
            <a:avLst/>
          </a:prstGeom>
          <a:gradFill rotWithShape="1">
            <a:gsLst>
              <a:gs pos="0">
                <a:srgbClr val="99CCFF">
                  <a:alpha val="50000"/>
                </a:srgbClr>
              </a:gs>
              <a:gs pos="50000">
                <a:schemeClr val="bg1">
                  <a:alpha val="60001"/>
                </a:schemeClr>
              </a:gs>
              <a:gs pos="100000">
                <a:srgbClr val="99CCFF">
                  <a:alpha val="5000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pt-BR" sz="5400" b="1" dirty="0" smtClean="0"/>
              <a:t>Mantenha-se de pé em contínua atitude de confiança e adoração ao Senhor.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xo">
  <a:themeElements>
    <a:clrScheme name="Flux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x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99CCFF">
                <a:alpha val="50000"/>
              </a:srgbClr>
            </a:gs>
            <a:gs pos="50000">
              <a:schemeClr val="bg1">
                <a:alpha val="60001"/>
              </a:schemeClr>
            </a:gs>
            <a:gs pos="100000">
              <a:srgbClr val="99CCFF">
                <a:alpha val="50000"/>
              </a:srgbClr>
            </a:gs>
          </a:gsLst>
          <a:lin ang="27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99CCFF">
                <a:alpha val="50000"/>
              </a:srgbClr>
            </a:gs>
            <a:gs pos="50000">
              <a:schemeClr val="bg1">
                <a:alpha val="60001"/>
              </a:schemeClr>
            </a:gs>
            <a:gs pos="100000">
              <a:srgbClr val="99CCFF">
                <a:alpha val="50000"/>
              </a:srgbClr>
            </a:gs>
          </a:gsLst>
          <a:lin ang="27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lux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x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68</Words>
  <Application>Microsoft Office PowerPoint</Application>
  <PresentationFormat>Apresentação na tela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Fluxo</vt:lpstr>
      <vt:lpstr>Slide 1</vt:lpstr>
      <vt:lpstr>Slide 2</vt:lpstr>
      <vt:lpstr>Slide 3</vt:lpstr>
      <vt:lpstr>Slide 4</vt:lpstr>
      <vt:lpstr>Slide 5</vt:lpstr>
    </vt:vector>
  </TitlesOfParts>
  <Company>DINATECNICA IND. E COM. LTDA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DESISTO... por Thais Cadorim</dc:title>
  <dc:creator>Ronaldo</dc:creator>
  <cp:lastModifiedBy>Seu nome de usuário</cp:lastModifiedBy>
  <cp:revision>26</cp:revision>
  <dcterms:created xsi:type="dcterms:W3CDTF">2009-08-07T12:13:50Z</dcterms:created>
  <dcterms:modified xsi:type="dcterms:W3CDTF">2010-02-04T01:03:33Z</dcterms:modified>
</cp:coreProperties>
</file>