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sldIdLst>
    <p:sldId id="256" r:id="rId7"/>
    <p:sldId id="257" r:id="rId8"/>
    <p:sldId id="260" r:id="rId9"/>
    <p:sldId id="261" r:id="rId10"/>
    <p:sldId id="262" r:id="rId11"/>
    <p:sldId id="264" r:id="rId12"/>
    <p:sldId id="265" r:id="rId13"/>
    <p:sldId id="266" r:id="rId14"/>
    <p:sldId id="267" r:id="rId15"/>
    <p:sldId id="268" r:id="rId16"/>
    <p:sldId id="26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 smtClean="0"/>
              <a:t>2/12/2010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F91F-5C17-4B54-A93F-621A6E329E2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2/12/2010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7AA14-2A92-4F71-8459-6B1473B29D44}" type="slidenum">
              <a:rPr lang="pt-BR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52581" y="792540"/>
            <a:ext cx="3319819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solidFill>
                  <a:prstClr val="white"/>
                </a:solidFill>
              </a:rPr>
              <a:t>“A ALEGRIA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FLORESCE QUANDO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A ESPERANÇA É REGADA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PELA FÉ.”</a:t>
            </a:r>
            <a:r>
              <a:rPr lang="pt-B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29000" y="3057942"/>
            <a:ext cx="5616602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Ande com os pés na terra, </a:t>
            </a:r>
          </a:p>
          <a:p>
            <a:pPr marL="914400" indent="-914400" algn="ctr"/>
            <a:r>
              <a:rPr lang="pt-BR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 com a mente nos céus.</a:t>
            </a:r>
            <a:endParaRPr lang="pt-BR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3500" y="1981200"/>
            <a:ext cx="59381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/>
              <a:t>“A ALEGRIA </a:t>
            </a:r>
            <a:endParaRPr lang="pt-BR" sz="4400" b="1" dirty="0" smtClean="0"/>
          </a:p>
          <a:p>
            <a:pPr algn="ctr"/>
            <a:r>
              <a:rPr lang="pt-BR" sz="4400" b="1" dirty="0" smtClean="0"/>
              <a:t>FLORESCE </a:t>
            </a:r>
            <a:r>
              <a:rPr lang="pt-BR" sz="4400" b="1" dirty="0"/>
              <a:t>QUANDO </a:t>
            </a:r>
            <a:endParaRPr lang="pt-BR" sz="4400" b="1" dirty="0" smtClean="0"/>
          </a:p>
          <a:p>
            <a:pPr algn="ctr"/>
            <a:r>
              <a:rPr lang="pt-BR" sz="4400" b="1" dirty="0" smtClean="0"/>
              <a:t>A </a:t>
            </a:r>
            <a:r>
              <a:rPr lang="pt-BR" sz="4400" b="1" dirty="0"/>
              <a:t>ESPERANÇA É </a:t>
            </a:r>
            <a:r>
              <a:rPr lang="pt-BR" sz="4400" b="1" dirty="0" smtClean="0"/>
              <a:t>REGADA</a:t>
            </a:r>
          </a:p>
          <a:p>
            <a:pPr algn="ctr"/>
            <a:r>
              <a:rPr lang="pt-BR" sz="4400" b="1" dirty="0" smtClean="0"/>
              <a:t>PELA </a:t>
            </a:r>
            <a:r>
              <a:rPr lang="pt-BR" sz="4400" b="1" dirty="0"/>
              <a:t>FÉ</a:t>
            </a:r>
            <a:r>
              <a:rPr lang="pt-BR" sz="4400" b="1" dirty="0" smtClean="0"/>
              <a:t>.”</a:t>
            </a:r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pt-B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313418" y="2219742"/>
            <a:ext cx="5677323" cy="212365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</a:t>
            </a:r>
            <a:r>
              <a:rPr lang="pt-B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ALEGRIA NO </a:t>
            </a:r>
          </a:p>
          <a:p>
            <a:pPr algn="ctr"/>
            <a:r>
              <a:rPr lang="pt-B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MEIO DAS PROVAÇÕES.</a:t>
            </a:r>
          </a:p>
          <a:p>
            <a:pPr algn="ctr"/>
            <a:r>
              <a:rPr lang="pt-BR" sz="4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(I Pedro 1.3-9)</a:t>
            </a:r>
            <a:endParaRPr lang="pt-BR" sz="4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-76200"/>
            <a:ext cx="91440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ALEGRIA NO </a:t>
            </a:r>
            <a:r>
              <a:rPr lang="pt-B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MEIO </a:t>
            </a:r>
            <a:r>
              <a:rPr lang="pt-BR" sz="2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DAS </a:t>
            </a:r>
            <a:r>
              <a:rPr lang="pt-B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prstClr val="white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PROVAÇÕES</a:t>
            </a: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prstClr val="white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865518" y="804208"/>
            <a:ext cx="4745082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</a:t>
            </a:r>
          </a:p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 torna realidade no</a:t>
            </a:r>
          </a:p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meio das provaç</a:t>
            </a:r>
            <a:r>
              <a:rPr lang="pt-B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ões?</a:t>
            </a:r>
            <a:endParaRPr lang="pt-BR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850091" y="3276600"/>
            <a:ext cx="4836709" cy="19389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Alegria brota </a:t>
            </a:r>
          </a:p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esperança é</a:t>
            </a:r>
          </a:p>
          <a:p>
            <a:pPr algn="ctr"/>
            <a:r>
              <a:rPr lang="pt-BR" sz="4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regada pela fé!</a:t>
            </a:r>
            <a:endParaRPr lang="pt-BR" sz="4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</a:t>
            </a:r>
            <a:r>
              <a:rPr lang="pt-B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alegria se </a:t>
            </a:r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torna realidade </a:t>
            </a:r>
            <a:r>
              <a:rPr lang="pt-BR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 meio </a:t>
            </a:r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das provações?</a:t>
            </a:r>
            <a:endParaRPr lang="pt-BR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C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630123" y="1828800"/>
            <a:ext cx="4851328" cy="3477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>
              <a:buAutoNum type="arabicPeriod"/>
            </a:pP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fé nos</a:t>
            </a:r>
          </a:p>
          <a:p>
            <a:pPr algn="ctr"/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leva  a bendizermos</a:t>
            </a:r>
          </a:p>
          <a:p>
            <a:pPr marL="914400" indent="-914400" algn="ctr"/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ao Senhor ao invés </a:t>
            </a:r>
          </a:p>
          <a:p>
            <a:pPr marL="914400" indent="-914400" algn="ctr"/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 murmurarmos.</a:t>
            </a:r>
          </a:p>
          <a:p>
            <a:pPr marL="914400" indent="-914400"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(vs. 3a)</a:t>
            </a:r>
            <a:r>
              <a:rPr lang="pt-BR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pt-B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3265640" y="1828800"/>
            <a:ext cx="5580309" cy="3477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2.Quando </a:t>
            </a:r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 fé nos</a:t>
            </a:r>
          </a:p>
          <a:p>
            <a:pPr algn="ctr"/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leva a cultivarmos uma</a:t>
            </a:r>
          </a:p>
          <a:p>
            <a:pPr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viva esperança ao </a:t>
            </a:r>
          </a:p>
          <a:p>
            <a:pPr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invés de duvidar.</a:t>
            </a:r>
          </a:p>
          <a:p>
            <a:pPr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pt-BR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3b)</a:t>
            </a:r>
            <a:endParaRPr lang="pt-B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1981200" y="1981200"/>
            <a:ext cx="7132274" cy="34778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Quando a fé nos</a:t>
            </a:r>
          </a:p>
          <a:p>
            <a:pPr algn="ctr"/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leva a vislumbrarmos as</a:t>
            </a:r>
          </a:p>
          <a:p>
            <a:pPr algn="ctr"/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bênçãos eternas ao invés dos </a:t>
            </a:r>
          </a:p>
          <a:p>
            <a:pPr algn="ctr"/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sofrimentos presentes</a:t>
            </a:r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</a:t>
            </a:r>
            <a:r>
              <a:rPr lang="pt-BR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vs</a:t>
            </a:r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4-6)</a:t>
            </a:r>
            <a:endParaRPr lang="pt-BR" sz="4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3053500" y="1981200"/>
            <a:ext cx="59381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400" b="1" dirty="0">
                <a:solidFill>
                  <a:prstClr val="white"/>
                </a:solidFill>
              </a:rPr>
              <a:t>“A ALEGRIA </a:t>
            </a:r>
          </a:p>
          <a:p>
            <a:pPr algn="ctr"/>
            <a:r>
              <a:rPr lang="pt-BR" sz="4400" b="1" dirty="0">
                <a:solidFill>
                  <a:prstClr val="white"/>
                </a:solidFill>
              </a:rPr>
              <a:t>FLORESCE QUANDO </a:t>
            </a:r>
          </a:p>
          <a:p>
            <a:pPr algn="ctr"/>
            <a:r>
              <a:rPr lang="pt-BR" sz="4400" b="1" dirty="0">
                <a:solidFill>
                  <a:prstClr val="white"/>
                </a:solidFill>
              </a:rPr>
              <a:t>A ESPERANÇA É REGADA</a:t>
            </a:r>
          </a:p>
          <a:p>
            <a:pPr algn="ctr"/>
            <a:r>
              <a:rPr lang="pt-BR" sz="4400" b="1" dirty="0">
                <a:solidFill>
                  <a:prstClr val="white"/>
                </a:solidFill>
              </a:rPr>
              <a:t>PELA FÉ.”</a:t>
            </a:r>
            <a:r>
              <a:rPr lang="pt-BR" sz="4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4572000" y="792540"/>
            <a:ext cx="3319819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solidFill>
                  <a:prstClr val="white"/>
                </a:solidFill>
              </a:rPr>
              <a:t>“A ALEGRIA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FLORESCE QUANDO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A ESPERANÇA É REGADA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PELA FÉ.”</a:t>
            </a:r>
            <a:r>
              <a:rPr lang="pt-B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527130" y="3057942"/>
            <a:ext cx="5388270" cy="212365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No meio </a:t>
            </a:r>
          </a:p>
          <a:p>
            <a:pPr marL="914400" indent="-914400"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das provações bendiga</a:t>
            </a:r>
          </a:p>
          <a:p>
            <a:pPr marL="914400" indent="-914400" algn="ctr"/>
            <a:r>
              <a:rPr lang="pt-BR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ao Senhor.</a:t>
            </a:r>
            <a:endParaRPr lang="pt-BR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-4465"/>
            <a:ext cx="788279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Quando a alegria se torna realidade no meio das provações?</a:t>
            </a:r>
          </a:p>
        </p:txBody>
      </p:sp>
      <p:sp>
        <p:nvSpPr>
          <p:cNvPr id="6" name="Retângulo 5"/>
          <p:cNvSpPr/>
          <p:nvPr/>
        </p:nvSpPr>
        <p:spPr>
          <a:xfrm>
            <a:off x="4572000" y="792540"/>
            <a:ext cx="3319819" cy="15696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solidFill>
                  <a:prstClr val="white"/>
                </a:solidFill>
              </a:rPr>
              <a:t>“A ALEGRIA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FLORESCE QUANDO 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A ESPERANÇA É REGADA</a:t>
            </a:r>
          </a:p>
          <a:p>
            <a:pPr algn="ctr"/>
            <a:r>
              <a:rPr lang="pt-BR" sz="2400" b="1" dirty="0">
                <a:solidFill>
                  <a:prstClr val="white"/>
                </a:solidFill>
              </a:rPr>
              <a:t>PELA FÉ.”</a:t>
            </a:r>
            <a:r>
              <a:rPr lang="pt-B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Retângulo 3"/>
          <p:cNvSpPr/>
          <p:nvPr/>
        </p:nvSpPr>
        <p:spPr>
          <a:xfrm>
            <a:off x="3881907" y="3057942"/>
            <a:ext cx="5033493" cy="193899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Cultive pela fé </a:t>
            </a:r>
          </a:p>
          <a:p>
            <a:pPr marL="914400" indent="-914400"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nas promessas de Deus</a:t>
            </a:r>
          </a:p>
          <a:p>
            <a:pPr marL="914400" indent="-914400"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uma viva esperança.</a:t>
            </a: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296</Words>
  <Application>Microsoft Office PowerPoint</Application>
  <PresentationFormat>Apresentação na tela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slides</vt:lpstr>
      </vt:variant>
      <vt:variant>
        <vt:i4>11</vt:i4>
      </vt:variant>
    </vt:vector>
  </HeadingPairs>
  <TitlesOfParts>
    <vt:vector size="17" baseType="lpstr">
      <vt:lpstr>Tema do Office</vt:lpstr>
      <vt:lpstr>1_Tema do Office</vt:lpstr>
      <vt:lpstr>2_Tema do Office</vt:lpstr>
      <vt:lpstr>3_Tema do Office</vt:lpstr>
      <vt:lpstr>4_Tema do Office</vt:lpstr>
      <vt:lpstr>5_Tema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 Brasilino</dc:creator>
  <cp:lastModifiedBy>Emerson Brasilino</cp:lastModifiedBy>
  <cp:revision>9</cp:revision>
  <dcterms:created xsi:type="dcterms:W3CDTF">2010-02-12T17:03:59Z</dcterms:created>
  <dcterms:modified xsi:type="dcterms:W3CDTF">2010-02-12T18:34:02Z</dcterms:modified>
</cp:coreProperties>
</file>