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696" r:id="rId4"/>
    <p:sldMasterId id="2147483708" r:id="rId5"/>
  </p:sldMasterIdLst>
  <p:notesMasterIdLst>
    <p:notesMasterId r:id="rId19"/>
  </p:notesMasterIdLst>
  <p:sldIdLst>
    <p:sldId id="256" r:id="rId6"/>
    <p:sldId id="266" r:id="rId7"/>
    <p:sldId id="265" r:id="rId8"/>
    <p:sldId id="259" r:id="rId9"/>
    <p:sldId id="257" r:id="rId10"/>
    <p:sldId id="262" r:id="rId11"/>
    <p:sldId id="268" r:id="rId12"/>
    <p:sldId id="269" r:id="rId13"/>
    <p:sldId id="261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B8956-5875-4E96-AFC9-0221C83D46FC}" type="datetimeFigureOut">
              <a:rPr lang="en-US" smtClean="0"/>
              <a:pPr/>
              <a:t>3/2/2010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D84AF-8B0C-4961-B455-EE5CF7B9464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Qu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D84AF-8B0C-4961-B455-EE5CF7B94647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/>
              <a:pPr/>
              <a:t>3/2/2010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/>
              <a:pPr/>
              <a:t>3/2/2010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/>
              <a:pPr/>
              <a:t>3/2/2010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/>
              <a:pPr/>
              <a:t>3/2/2010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/>
              <a:pPr/>
              <a:t>3/2/2010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/>
              <a:pPr/>
              <a:t>3/2/2010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/>
              <a:pPr/>
              <a:t>3/2/2010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/>
              <a:pPr/>
              <a:t>3/2/2010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/>
              <a:pPr/>
              <a:t>3/2/2010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/>
              <a:pPr/>
              <a:t>3/2/2010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EEB63-990D-46FE-8C1D-71916411F35D}" type="datetimeFigureOut">
              <a:rPr lang="en-US" smtClean="0"/>
              <a:pPr/>
              <a:t>3/2/2010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CC1E5B-DA92-4DAA-9B8F-1653540181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EEB63-990D-46FE-8C1D-71916411F35D}" type="datetimeFigureOut">
              <a:rPr lang="en-US" smtClean="0"/>
              <a:pPr/>
              <a:t>3/2/2010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C1E5B-DA92-4DAA-9B8F-1653540181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EEB63-990D-46FE-8C1D-71916411F3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C1E5B-DA92-4DAA-9B8F-16535401818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EEB63-990D-46FE-8C1D-71916411F3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C1E5B-DA92-4DAA-9B8F-16535401818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EEB63-990D-46FE-8C1D-71916411F3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C1E5B-DA92-4DAA-9B8F-16535401818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EEB63-990D-46FE-8C1D-71916411F35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3/2/2010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C1E5B-DA92-4DAA-9B8F-165354018180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.br/imgres?imgurl=http://filipspagnoli.files.wordpress.com/2008/08/abraham-maslow.jpg&amp;imgrefurl=http://filipspagnoli.wordpress.com/2008/08/27/human-rights-quote-86-human-rights-and-maslows-hierarchy-of-needs/&amp;usg=__p0WBJlZqhGPsX6JfnBHJRcZhZTg=&amp;h=468&amp;w=300&amp;sz=36&amp;hl=pt-BR&amp;start=3&amp;um=1&amp;itbs=1&amp;tbnid=v19GFG98gQYWMM:&amp;tbnh=128&amp;tbnw=82&amp;prev=/images?q=abraham+maslow&amp;um=1&amp;hl=pt-BR&amp;tbs=isch: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23438" y="1752600"/>
            <a:ext cx="475482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Qual a maior </a:t>
            </a:r>
          </a:p>
          <a:p>
            <a:pPr algn="ctr"/>
            <a:r>
              <a:rPr lang="pt-BR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necessidade do </a:t>
            </a:r>
          </a:p>
          <a:p>
            <a:pPr algn="ctr"/>
            <a:r>
              <a:rPr lang="pt-BR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homem?</a:t>
            </a:r>
            <a:endParaRPr lang="pt-BR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04937" y="381000"/>
            <a:ext cx="31341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54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Aplicação:</a:t>
            </a:r>
            <a:endParaRPr lang="pt-BR" sz="54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62000" y="1466671"/>
            <a:ext cx="7848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Diga às pessoas que você conhece que a infelicidade é basicamente um problema espiritual. Todos os que se afastam de Deus são infelizes. Essa é “a dor do pecado!”</a:t>
            </a:r>
            <a:endParaRPr lang="pt-BR" sz="4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04937" y="381000"/>
            <a:ext cx="31341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54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Aplicação:</a:t>
            </a:r>
            <a:endParaRPr lang="pt-BR" sz="54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62000" y="1466671"/>
            <a:ext cx="7848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Fuja do pecado e da apostasia sabendo que não são simples problemas morais. Essas coisas são, acima de tudo, infidelidade a uma aliança que você fez com Deus quando recebeu o Salvador.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04937" y="381000"/>
            <a:ext cx="31341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5400" b="1" dirty="0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Aplicação:</a:t>
            </a:r>
            <a:endParaRPr lang="pt-BR" sz="5400" b="1" dirty="0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62000" y="1295400"/>
            <a:ext cx="7848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 quiser provar alegria verdadeira, mantenha as promessas de Deus vivas em sua mente. Isso pode ser feito através da freqüência aos cultos, da leitura da Palavra e da oração de gratidão por aquilo que Deus prometeu.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117167" y="753070"/>
            <a:ext cx="49096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pt-BR" sz="5400" b="1" dirty="0" smtClean="0">
                <a:ln w="11430"/>
                <a:gradFill>
                  <a:gsLst>
                    <a:gs pos="0">
                      <a:srgbClr val="F79646">
                        <a:tint val="90000"/>
                        <a:satMod val="120000"/>
                      </a:srgbClr>
                    </a:gs>
                    <a:gs pos="25000">
                      <a:srgbClr val="F79646">
                        <a:tint val="93000"/>
                        <a:satMod val="120000"/>
                      </a:srgbClr>
                    </a:gs>
                    <a:gs pos="50000">
                      <a:srgbClr val="F79646">
                        <a:shade val="89000"/>
                        <a:satMod val="110000"/>
                      </a:srgbClr>
                    </a:gs>
                    <a:gs pos="75000">
                      <a:srgbClr val="F79646">
                        <a:tint val="93000"/>
                        <a:satMod val="120000"/>
                      </a:srgbClr>
                    </a:gs>
                    <a:gs pos="100000">
                      <a:srgbClr val="F79646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Para lembrar-se:</a:t>
            </a:r>
            <a:endParaRPr lang="pt-BR" sz="5400" b="1" dirty="0">
              <a:ln w="11430"/>
              <a:gradFill>
                <a:gsLst>
                  <a:gs pos="0">
                    <a:srgbClr val="F79646">
                      <a:tint val="90000"/>
                      <a:satMod val="120000"/>
                    </a:srgbClr>
                  </a:gs>
                  <a:gs pos="25000">
                    <a:srgbClr val="F79646">
                      <a:tint val="93000"/>
                      <a:satMod val="120000"/>
                    </a:srgbClr>
                  </a:gs>
                  <a:gs pos="50000">
                    <a:srgbClr val="F79646">
                      <a:shade val="89000"/>
                      <a:satMod val="110000"/>
                    </a:srgbClr>
                  </a:gs>
                  <a:gs pos="75000">
                    <a:srgbClr val="F79646">
                      <a:tint val="93000"/>
                      <a:satMod val="120000"/>
                    </a:srgbClr>
                  </a:gs>
                  <a:gs pos="100000">
                    <a:srgbClr val="F79646">
                      <a:tint val="90000"/>
                      <a:satMod val="120000"/>
                    </a:srgb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721492" y="2209800"/>
            <a:ext cx="782778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“O homem só pode ser </a:t>
            </a:r>
          </a:p>
          <a:p>
            <a:pPr algn="ctr"/>
            <a:r>
              <a:rPr lang="pt-BR" sz="3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plenamente saciado com o bem </a:t>
            </a:r>
          </a:p>
          <a:p>
            <a:pPr algn="ctr"/>
            <a:r>
              <a:rPr lang="pt-BR" sz="3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quando corresponde aos convites </a:t>
            </a:r>
          </a:p>
          <a:p>
            <a:pPr algn="ctr"/>
            <a:r>
              <a:rPr lang="pt-BR" sz="36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amorosos de Deus.”</a:t>
            </a:r>
            <a:endParaRPr lang="pt-BR" sz="3600" b="1" dirty="0">
              <a:ln w="1905"/>
              <a:gradFill>
                <a:gsLst>
                  <a:gs pos="0">
                    <a:srgbClr val="F79646">
                      <a:shade val="20000"/>
                      <a:satMod val="200000"/>
                    </a:srgbClr>
                  </a:gs>
                  <a:gs pos="78000">
                    <a:srgbClr val="F79646">
                      <a:tint val="90000"/>
                      <a:shade val="89000"/>
                      <a:satMod val="220000"/>
                    </a:srgbClr>
                  </a:gs>
                  <a:gs pos="100000">
                    <a:srgbClr val="F79646">
                      <a:tint val="12000"/>
                      <a:satMod val="255000"/>
                    </a:srgb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667000" y="685800"/>
            <a:ext cx="5029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 smtClean="0">
                <a:latin typeface="Arial" pitchFamily="34" charset="0"/>
                <a:cs typeface="Arial" pitchFamily="34" charset="0"/>
              </a:rPr>
              <a:t>O psicólogo </a:t>
            </a:r>
            <a:r>
              <a:rPr lang="pt-BR" sz="4000" b="1" dirty="0" smtClean="0">
                <a:latin typeface="Arial" pitchFamily="34" charset="0"/>
                <a:cs typeface="Arial" pitchFamily="34" charset="0"/>
              </a:rPr>
              <a:t>Abraham </a:t>
            </a:r>
            <a:r>
              <a:rPr lang="pt-BR" sz="4000" b="1" dirty="0" err="1" smtClean="0">
                <a:latin typeface="Arial" pitchFamily="34" charset="0"/>
                <a:cs typeface="Arial" pitchFamily="34" charset="0"/>
              </a:rPr>
              <a:t>Maslow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> desenvolveu dentro de sua</a:t>
            </a:r>
            <a:r>
              <a:rPr lang="pt-BR" sz="4000" b="1" dirty="0" smtClean="0">
                <a:latin typeface="Arial" pitchFamily="34" charset="0"/>
                <a:cs typeface="Arial" pitchFamily="34" charset="0"/>
              </a:rPr>
              <a:t> Teoria da Motivação</a:t>
            </a:r>
            <a:r>
              <a:rPr lang="pt-BR" sz="4000" dirty="0" smtClean="0">
                <a:latin typeface="Arial" pitchFamily="34" charset="0"/>
                <a:cs typeface="Arial" pitchFamily="34" charset="0"/>
              </a:rPr>
              <a:t>, uma hierarquia das necessidades que os homens buscam satisfazer.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http://t2.gstatic.com/images?q=tbn:v19GFG98gQYWMM:http://filipspagnoli.files.wordpress.com/2008/08/abraham-maslow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609600"/>
            <a:ext cx="1366836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54" y="1295401"/>
            <a:ext cx="8912756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1540822" y="304800"/>
            <a:ext cx="60623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Pirâmide de </a:t>
            </a:r>
            <a:r>
              <a:rPr lang="pt-BR" sz="54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Maslow</a:t>
            </a:r>
            <a:endParaRPr lang="pt-BR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4099" y="2205335"/>
            <a:ext cx="136684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itchFamily="66" charset="0"/>
              </a:rPr>
              <a:t>Venha para</a:t>
            </a:r>
            <a:endParaRPr lang="pt-BR" sz="2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MT" pitchFamily="66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058995" y="4267200"/>
            <a:ext cx="164660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400" b="1" cap="none" spc="0" dirty="0" smtClean="0">
                <a:ln w="1905"/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ush Script MT" pitchFamily="66" charset="0"/>
              </a:rPr>
              <a:t>Essa é a real!</a:t>
            </a:r>
            <a:endParaRPr lang="pt-BR" sz="2400" b="1" cap="none" spc="0" dirty="0">
              <a:ln w="1905"/>
              <a:solidFill>
                <a:schemeClr val="accent6">
                  <a:lumMod val="60000"/>
                  <a:lumOff val="4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rush Script MT" pitchFamily="66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4681147" y="5401270"/>
            <a:ext cx="37305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Isaías 55.1-5</a:t>
            </a:r>
            <a:endParaRPr lang="pt-BR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733" y="457200"/>
            <a:ext cx="55425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pt-BR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Propósta</a:t>
            </a:r>
            <a:r>
              <a:rPr lang="pt-BR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do Texto:</a:t>
            </a:r>
            <a:endParaRPr lang="pt-BR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721492" y="2209800"/>
            <a:ext cx="782778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>“O homem só pode ser </a:t>
            </a:r>
          </a:p>
          <a:p>
            <a:pPr algn="ctr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>plenamente saciado com o bem </a:t>
            </a:r>
          </a:p>
          <a:p>
            <a:pPr algn="ctr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>quando corresponde aos convites </a:t>
            </a:r>
          </a:p>
          <a:p>
            <a:pPr algn="ctr"/>
            <a:r>
              <a:rPr lang="pt-BR" sz="3600" b="1" dirty="0" smtClean="0">
                <a:latin typeface="Arial" pitchFamily="34" charset="0"/>
                <a:cs typeface="Arial" pitchFamily="34" charset="0"/>
              </a:rPr>
              <a:t>amorosos de Deus.”</a:t>
            </a:r>
            <a:endParaRPr lang="pt-BR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32658" y="619780"/>
            <a:ext cx="767870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8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Como encontrar plena satisfação em Deus?</a:t>
            </a:r>
            <a:endParaRPr lang="pt-BR" sz="28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524000" y="1752600"/>
            <a:ext cx="827470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1º</a:t>
            </a:r>
            <a:endParaRPr lang="pt-BR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458653" y="1676400"/>
            <a:ext cx="4694747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Aceitando o </a:t>
            </a:r>
          </a:p>
          <a:p>
            <a:pPr algn="ctr"/>
            <a:r>
              <a:rPr lang="pt-BR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Convite para fartar-se</a:t>
            </a:r>
          </a:p>
          <a:p>
            <a:pPr algn="ctr"/>
            <a:r>
              <a:rPr lang="pt-BR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da Mesa de Deus.</a:t>
            </a:r>
          </a:p>
          <a:p>
            <a:pPr algn="ctr"/>
            <a:r>
              <a:rPr lang="pt-B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(vs. 1-2)</a:t>
            </a:r>
            <a:endParaRPr lang="pt-BR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32658" y="619780"/>
            <a:ext cx="767870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Como encontrar plena satisfação em Deus?</a:t>
            </a:r>
            <a:endParaRPr lang="pt-BR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524000" y="1752600"/>
            <a:ext cx="827471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2º</a:t>
            </a:r>
            <a:endParaRPr lang="pt-BR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795930" y="1676400"/>
            <a:ext cx="4020203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Acertando uma</a:t>
            </a:r>
          </a:p>
          <a:p>
            <a:pPr algn="ctr"/>
            <a:r>
              <a:rPr lang="pt-B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aliança com DEUS.</a:t>
            </a:r>
          </a:p>
          <a:p>
            <a:pPr algn="ctr"/>
            <a:r>
              <a:rPr lang="pt-B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(vs. 3-4)</a:t>
            </a:r>
            <a:endParaRPr lang="pt-B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32658" y="619780"/>
            <a:ext cx="767870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Como encontrar plena satisfação em Deus?</a:t>
            </a:r>
            <a:endParaRPr lang="pt-BR" sz="2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524000" y="1752600"/>
            <a:ext cx="827471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3º</a:t>
            </a:r>
            <a:endParaRPr lang="pt-BR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752001" y="1676400"/>
            <a:ext cx="6108082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Aquecendo o coração</a:t>
            </a:r>
          </a:p>
          <a:p>
            <a:pPr algn="ctr"/>
            <a:r>
              <a:rPr lang="pt-B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com as promessas de DEUS.</a:t>
            </a:r>
          </a:p>
          <a:p>
            <a:pPr algn="ctr"/>
            <a:r>
              <a:rPr lang="pt-BR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(vs. 5)</a:t>
            </a:r>
            <a:endParaRPr lang="pt-BR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04937" y="381000"/>
            <a:ext cx="31341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Aplicação:</a:t>
            </a:r>
            <a:endParaRPr lang="pt-B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62000" y="1466671"/>
            <a:ext cx="7848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sz="4000" b="1" dirty="0" smtClean="0">
                <a:latin typeface="Arial" pitchFamily="34" charset="0"/>
                <a:cs typeface="Arial" pitchFamily="34" charset="0"/>
              </a:rPr>
              <a:t>Pare de gastar tempo e dinheiro com tentativas fúteis de provar satisfação na vida. Podemos comprar e ter o que queremos, mas não podemos fazer disso uma busca frenética por realização e felicidade.</a:t>
            </a:r>
            <a:endParaRPr lang="pt-BR" sz="4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308</Words>
  <Application>Microsoft Office PowerPoint</Application>
  <PresentationFormat>Apresentação na tela (4:3)</PresentationFormat>
  <Paragraphs>44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5</vt:i4>
      </vt:variant>
      <vt:variant>
        <vt:lpstr>Títulos de slides</vt:lpstr>
      </vt:variant>
      <vt:variant>
        <vt:i4>13</vt:i4>
      </vt:variant>
    </vt:vector>
  </HeadingPairs>
  <TitlesOfParts>
    <vt:vector size="18" baseType="lpstr">
      <vt:lpstr>Tema do Office</vt:lpstr>
      <vt:lpstr>2_Tema do Office</vt:lpstr>
      <vt:lpstr>1_Tema do Office</vt:lpstr>
      <vt:lpstr>3_Tema do Office</vt:lpstr>
      <vt:lpstr>4_Tema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Emerson Brasilino</dc:creator>
  <cp:lastModifiedBy>Emerson Brasilino</cp:lastModifiedBy>
  <cp:revision>21</cp:revision>
  <dcterms:created xsi:type="dcterms:W3CDTF">2010-02-25T18:14:01Z</dcterms:created>
  <dcterms:modified xsi:type="dcterms:W3CDTF">2010-03-02T11:19:56Z</dcterms:modified>
</cp:coreProperties>
</file>