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1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58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067DF-51C0-4C2C-A530-068886F2AE6F}" type="datetimeFigureOut">
              <a:rPr lang="pt-BR" smtClean="0"/>
              <a:pPr/>
              <a:t>23/02/2010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91790-5D37-436D-8F22-FF3F819EFB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72BF67-F2F5-4ED1-AAA7-F9F7A9864678}" type="datetimeFigureOut">
              <a:rPr lang="pt-BR" smtClean="0"/>
              <a:pPr/>
              <a:t>23/02/2010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845CF3-1B47-4FE1-AE56-49C4931058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BF67-F2F5-4ED1-AAA7-F9F7A9864678}" type="datetimeFigureOut">
              <a:rPr lang="pt-BR" smtClean="0"/>
              <a:pPr/>
              <a:t>23/02/2010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45CF3-1B47-4FE1-AE56-49C4931058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BF67-F2F5-4ED1-AAA7-F9F7A9864678}" type="datetimeFigureOut">
              <a:rPr lang="pt-BR" smtClean="0"/>
              <a:pPr/>
              <a:t>23/02/2010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45CF3-1B47-4FE1-AE56-49C4931058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BF67-F2F5-4ED1-AAA7-F9F7A9864678}" type="datetimeFigureOut">
              <a:rPr lang="pt-BR" smtClean="0"/>
              <a:pPr/>
              <a:t>23/02/2010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45CF3-1B47-4FE1-AE56-49C49310582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BF67-F2F5-4ED1-AAA7-F9F7A9864678}" type="datetimeFigureOut">
              <a:rPr lang="pt-BR" smtClean="0"/>
              <a:pPr/>
              <a:t>23/02/2010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45CF3-1B47-4FE1-AE56-49C49310582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BF67-F2F5-4ED1-AAA7-F9F7A9864678}" type="datetimeFigureOut">
              <a:rPr lang="pt-BR" smtClean="0"/>
              <a:pPr/>
              <a:t>23/02/2010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45CF3-1B47-4FE1-AE56-49C49310582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BF67-F2F5-4ED1-AAA7-F9F7A9864678}" type="datetimeFigureOut">
              <a:rPr lang="pt-BR" smtClean="0"/>
              <a:pPr/>
              <a:t>23/02/2010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45CF3-1B47-4FE1-AE56-49C4931058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BF67-F2F5-4ED1-AAA7-F9F7A9864678}" type="datetimeFigureOut">
              <a:rPr lang="pt-BR" smtClean="0"/>
              <a:pPr/>
              <a:t>23/02/2010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45CF3-1B47-4FE1-AE56-49C49310582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72BF67-F2F5-4ED1-AAA7-F9F7A9864678}" type="datetimeFigureOut">
              <a:rPr lang="pt-BR" smtClean="0"/>
              <a:pPr/>
              <a:t>23/02/2010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45CF3-1B47-4FE1-AE56-49C4931058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72BF67-F2F5-4ED1-AAA7-F9F7A9864678}" type="datetimeFigureOut">
              <a:rPr lang="pt-BR" smtClean="0"/>
              <a:pPr/>
              <a:t>23/02/2010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845CF3-1B47-4FE1-AE56-49C4931058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72BF67-F2F5-4ED1-AAA7-F9F7A9864678}" type="datetimeFigureOut">
              <a:rPr lang="pt-BR" smtClean="0"/>
              <a:pPr/>
              <a:t>23/02/2010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845CF3-1B47-4FE1-AE56-49C49310582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72BF67-F2F5-4ED1-AAA7-F9F7A9864678}" type="datetimeFigureOut">
              <a:rPr lang="pt-BR" smtClean="0"/>
              <a:pPr/>
              <a:t>23/02/2010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845CF3-1B47-4FE1-AE56-49C49310582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egateway.com/passage/?search=Hebreus%2010:37-39;&amp;version=37;" TargetMode="External"/><Relationship Id="rId2" Type="http://schemas.openxmlformats.org/officeDocument/2006/relationships/hyperlink" Target="http://www.biblegateway.com/passage/?search=Hebreus%2013:5;&amp;version=37;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cf.com.br/" TargetMode="External"/><Relationship Id="rId2" Type="http://schemas.openxmlformats.org/officeDocument/2006/relationships/hyperlink" Target="http://www.plugadoscomcristo.wordpress.com/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14282" y="785794"/>
            <a:ext cx="8778365" cy="92333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As Quatro Leis Espirituais</a:t>
            </a:r>
            <a:endParaRPr lang="pt-B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85984" y="214290"/>
            <a:ext cx="6643734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 homem é pecador e está separado de Deus; por isso não pode conhecer nem experimentar o amor e o plano de Deus para sua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1428728" y="1928802"/>
            <a:ext cx="585791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</a:rPr>
              <a:t>DEUS É SANTO</a:t>
            </a:r>
            <a:endParaRPr lang="pt-B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428728" y="4786322"/>
            <a:ext cx="585791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HOMEM É PECADOR</a:t>
            </a:r>
            <a:endParaRPr lang="pt-BR" sz="2000" b="1" dirty="0"/>
          </a:p>
        </p:txBody>
      </p:sp>
      <p:sp>
        <p:nvSpPr>
          <p:cNvPr id="11" name="Seta para cima 10"/>
          <p:cNvSpPr/>
          <p:nvPr/>
        </p:nvSpPr>
        <p:spPr>
          <a:xfrm>
            <a:off x="1714480" y="3240444"/>
            <a:ext cx="642942" cy="13573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OBRAS</a:t>
            </a:r>
            <a:endParaRPr lang="pt-BR" sz="1200" dirty="0"/>
          </a:p>
        </p:txBody>
      </p:sp>
      <p:sp>
        <p:nvSpPr>
          <p:cNvPr id="12" name="Seta para cima 11"/>
          <p:cNvSpPr/>
          <p:nvPr/>
        </p:nvSpPr>
        <p:spPr>
          <a:xfrm>
            <a:off x="2824688" y="3240444"/>
            <a:ext cx="571504" cy="14030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/>
              <a:t>RELIGIÃO</a:t>
            </a:r>
            <a:endParaRPr lang="pt-BR" sz="1100" dirty="0"/>
          </a:p>
        </p:txBody>
      </p:sp>
      <p:sp>
        <p:nvSpPr>
          <p:cNvPr id="13" name="Seta para cima 12"/>
          <p:cNvSpPr/>
          <p:nvPr/>
        </p:nvSpPr>
        <p:spPr>
          <a:xfrm>
            <a:off x="3896257" y="3240444"/>
            <a:ext cx="642942" cy="140300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SABER</a:t>
            </a:r>
            <a:endParaRPr lang="pt-BR" sz="1400" dirty="0"/>
          </a:p>
        </p:txBody>
      </p:sp>
      <p:sp>
        <p:nvSpPr>
          <p:cNvPr id="14" name="Seta para cima 13"/>
          <p:cNvSpPr/>
          <p:nvPr/>
        </p:nvSpPr>
        <p:spPr>
          <a:xfrm>
            <a:off x="5019343" y="3214686"/>
            <a:ext cx="642942" cy="14287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BÍBLIA</a:t>
            </a:r>
            <a:endParaRPr lang="pt-BR" sz="1400" dirty="0"/>
          </a:p>
        </p:txBody>
      </p:sp>
      <p:sp>
        <p:nvSpPr>
          <p:cNvPr id="15" name="Seta para cima 14"/>
          <p:cNvSpPr/>
          <p:nvPr/>
        </p:nvSpPr>
        <p:spPr>
          <a:xfrm>
            <a:off x="6233789" y="3273245"/>
            <a:ext cx="571504" cy="135732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RETIDÃO</a:t>
            </a:r>
            <a:endParaRPr lang="pt-BR" sz="1200" dirty="0"/>
          </a:p>
        </p:txBody>
      </p:sp>
      <p:sp>
        <p:nvSpPr>
          <p:cNvPr id="18" name="Retângulo 17"/>
          <p:cNvSpPr/>
          <p:nvPr/>
        </p:nvSpPr>
        <p:spPr>
          <a:xfrm>
            <a:off x="500063" y="2500313"/>
            <a:ext cx="7786687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rgbClr val="FF0000"/>
                </a:solidFill>
              </a:rPr>
              <a:t>BARREIRA DO PECADO (Isaías 59.1-2)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85984" y="214290"/>
            <a:ext cx="6643734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 homem é pecador e está separado de Deus; por isso não pode conhecer nem experimentar o amor e o plano de Deus para sua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7158" y="2403455"/>
            <a:ext cx="8429684" cy="193899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A Terceira Lei nos mostra a   única resposta para o problema dessa separação... 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28596" y="2110925"/>
            <a:ext cx="8143932" cy="224676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ELE MORREU EM NOSSO LUGAR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"Mas Deus prova o seu próprio amor para conosco pelo fato de ter Cristo morrido por nós, sendo nós ainda pecadores"      (Romanos 5.8).</a:t>
            </a:r>
            <a:endParaRPr lang="pt-BR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85984" y="214290"/>
            <a:ext cx="6643734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Jesus Cristo é a única solução de Deus para o homem pecador. Por meio dele você pode conhecer e experimentar o amor e o plano de Deus para sua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28596" y="2110925"/>
            <a:ext cx="8143932" cy="267765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ELE RESSUSCITOU DENTRE OS MORTOS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"...Cristo morreu pelos nossos pecados... foi sepultado e ressuscitou ao terceiro dia, segundo as Escrituras, e apareceu a Pedro e depois aos Doze. Depois disso apareceu a mais de quinhentos.." (1 Coríntios 15.3-6).</a:t>
            </a:r>
            <a:endParaRPr lang="pt-BR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85984" y="214290"/>
            <a:ext cx="6643734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Jesus Cristo é a única solução de Deus para o homem pecador. Por meio dele você pode conhecer e experimentar o amor e o plano de Deus para sua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28596" y="2110925"/>
            <a:ext cx="8143932" cy="181588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ELE É O ÚNICO CAMINHO 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"Respondeu-lhe Jesus: Eu sou o caminho, a verdade e a vida. Ninguém vem ao Pai, a não ser por mim." (João 14:6)</a:t>
            </a:r>
            <a:endParaRPr lang="pt-BR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85984" y="214290"/>
            <a:ext cx="6643734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Jesus Cristo é a única solução de Deus para o homem pecador. Por meio dele você pode conhecer e experimentar o amor e o plano de Deus para sua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85984" y="214290"/>
            <a:ext cx="6643734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Jesus Cristo é a única solução de Deus para o homem pecador. Por meio dele você pode conhecer e experimentar o amor e o plano de Deus para sua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Arredondar Retângulo em um Canto Único 9"/>
          <p:cNvSpPr/>
          <p:nvPr/>
        </p:nvSpPr>
        <p:spPr>
          <a:xfrm>
            <a:off x="4714876" y="1785926"/>
            <a:ext cx="4143404" cy="3000396"/>
          </a:xfrm>
          <a:prstGeom prst="round1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Deus tomou a iniciativa de ligar o abismo que nos separa </a:t>
            </a:r>
            <a:r>
              <a:rPr lang="pt-BR" sz="2000" b="1" dirty="0" err="1" smtClean="0"/>
              <a:t>dEle</a:t>
            </a:r>
            <a:r>
              <a:rPr lang="pt-BR" sz="2000" b="1" dirty="0" smtClean="0"/>
              <a:t> ao enviar seu Filho, Jesus Cristo, para morrer na cruz em nosso lugar, pagando o preço de nossos pecados.</a:t>
            </a:r>
            <a:br>
              <a:rPr lang="pt-BR" sz="2000" b="1" dirty="0" smtClean="0"/>
            </a:br>
            <a:endParaRPr lang="pt-BR" sz="2000" b="1" dirty="0"/>
          </a:p>
        </p:txBody>
      </p:sp>
      <p:grpSp>
        <p:nvGrpSpPr>
          <p:cNvPr id="11" name="Grupo 10"/>
          <p:cNvGrpSpPr>
            <a:grpSpLocks/>
          </p:cNvGrpSpPr>
          <p:nvPr/>
        </p:nvGrpSpPr>
        <p:grpSpPr bwMode="auto">
          <a:xfrm>
            <a:off x="285750" y="1857375"/>
            <a:ext cx="4143375" cy="2857500"/>
            <a:chOff x="214282" y="1928802"/>
            <a:chExt cx="4143404" cy="2857520"/>
          </a:xfrm>
        </p:grpSpPr>
        <p:sp>
          <p:nvSpPr>
            <p:cNvPr id="12" name="Retângulo de cantos arredondados 11"/>
            <p:cNvSpPr/>
            <p:nvPr/>
          </p:nvSpPr>
          <p:spPr>
            <a:xfrm>
              <a:off x="214282" y="1928802"/>
              <a:ext cx="4143404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pt-BR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 Black" pitchFamily="34" charset="0"/>
                  <a:cs typeface="Arial" pitchFamily="34" charset="0"/>
                </a:rPr>
                <a:t>    DEUS</a:t>
              </a:r>
            </a:p>
          </p:txBody>
        </p:sp>
        <p:sp>
          <p:nvSpPr>
            <p:cNvPr id="13" name="Retângulo de cantos arredondados 12"/>
            <p:cNvSpPr/>
            <p:nvPr/>
          </p:nvSpPr>
          <p:spPr>
            <a:xfrm>
              <a:off x="214282" y="4357694"/>
              <a:ext cx="4143404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pt-BR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 Black" pitchFamily="34" charset="0"/>
                  <a:cs typeface="Arial" pitchFamily="34" charset="0"/>
                </a:rPr>
                <a:t>    HOMEM</a:t>
              </a:r>
            </a:p>
          </p:txBody>
        </p:sp>
        <p:grpSp>
          <p:nvGrpSpPr>
            <p:cNvPr id="14" name="Grupo 16"/>
            <p:cNvGrpSpPr/>
            <p:nvPr/>
          </p:nvGrpSpPr>
          <p:grpSpPr>
            <a:xfrm>
              <a:off x="2285984" y="2214554"/>
              <a:ext cx="1357322" cy="2286016"/>
              <a:chOff x="2285984" y="2214554"/>
              <a:chExt cx="1357322" cy="2286016"/>
            </a:xfrm>
            <a:solidFill>
              <a:schemeClr val="bg2">
                <a:lumMod val="25000"/>
              </a:schemeClr>
            </a:solidFill>
          </p:grpSpPr>
          <p:sp>
            <p:nvSpPr>
              <p:cNvPr id="16" name="Retângulo 15"/>
              <p:cNvSpPr/>
              <p:nvPr/>
            </p:nvSpPr>
            <p:spPr>
              <a:xfrm>
                <a:off x="2285984" y="2643182"/>
                <a:ext cx="1357322" cy="42862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  <p:sp>
            <p:nvSpPr>
              <p:cNvPr id="17" name="Retângulo 16"/>
              <p:cNvSpPr/>
              <p:nvPr/>
            </p:nvSpPr>
            <p:spPr>
              <a:xfrm>
                <a:off x="2786050" y="2214554"/>
                <a:ext cx="357190" cy="22860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pt-BR" sz="24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 Black" pitchFamily="34" charset="0"/>
                  </a:rPr>
                  <a:t>JESUS</a:t>
                </a:r>
              </a:p>
            </p:txBody>
          </p:sp>
        </p:grpSp>
        <p:sp>
          <p:nvSpPr>
            <p:cNvPr id="15" name="Seta para baixo 14"/>
            <p:cNvSpPr/>
            <p:nvPr/>
          </p:nvSpPr>
          <p:spPr>
            <a:xfrm>
              <a:off x="1000101" y="2500306"/>
              <a:ext cx="428628" cy="1643075"/>
            </a:xfrm>
            <a:prstGeom prst="down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Estrela de 32 pontas 10"/>
          <p:cNvSpPr/>
          <p:nvPr/>
        </p:nvSpPr>
        <p:spPr>
          <a:xfrm>
            <a:off x="428596" y="928670"/>
            <a:ext cx="7858180" cy="3286148"/>
          </a:xfrm>
          <a:prstGeom prst="star32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 não é  suficiente conhecer essas três leis...</a:t>
            </a:r>
            <a:br>
              <a:rPr lang="pt-BR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sz="3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14546" y="214290"/>
            <a:ext cx="6858016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Precisamos receber a Jesus Cristo como Salvador e Senhor, por meio de um convite pessoal. Só então poderemos conhecer e experimentar o amor e o plano de Deus para nossa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28596" y="2110925"/>
            <a:ext cx="8143932" cy="181588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PRECISAMOS RECEBER A CRISTO</a:t>
            </a:r>
            <a:r>
              <a:rPr lang="pt-BR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t-BR" sz="2800" dirty="0" smtClean="0">
                <a:solidFill>
                  <a:schemeClr val="bg1"/>
                </a:solidFill>
              </a:rPr>
              <a:t>"Contudo, aos que o receberam, aos que creram em seu nome, deu-lhes o direito de se tornarem filhos de Deus" (João 1.12).</a:t>
            </a:r>
            <a:endParaRPr lang="pt-BR" sz="2800" b="1" cap="none" spc="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14546" y="214290"/>
            <a:ext cx="6858016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Precisamos receber a Jesus Cristo como Salvador e Senhor, por meio de um convite pessoal. Só então poderemos conhecer e experimentar o amor e o plano de Deus para nossa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28596" y="2110925"/>
            <a:ext cx="8143932" cy="224676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u="sng" dirty="0" smtClean="0">
                <a:solidFill>
                  <a:schemeClr val="bg2"/>
                </a:solidFill>
              </a:rPr>
              <a:t>RECEBEMOS A CRISTO PELA FÉ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"Pois vocês são salvos pela graça, por meio da fé; e isto não vem de vocês, é dom de Deus; não por obras, para que ninguém se glorie" (Efésios 2:8-9)</a:t>
            </a:r>
            <a:endParaRPr lang="pt-BR" sz="2800" b="1" cap="none" spc="0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14546" y="214290"/>
            <a:ext cx="6858016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Precisamos receber a Jesus Cristo como Salvador e Senhor, por meio de um convite pessoal. Só então poderemos conhecer e experimentar o amor e o plano de Deus para nossa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6" name="Retângulo com Canto Diagonal Aparado 5"/>
          <p:cNvSpPr/>
          <p:nvPr/>
        </p:nvSpPr>
        <p:spPr>
          <a:xfrm>
            <a:off x="571472" y="1714488"/>
            <a:ext cx="7858180" cy="3286148"/>
          </a:xfrm>
          <a:prstGeom prst="snip2Diag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Receber a Cristo implica arrependimento, significa deixar de confiar em nossa capacidade para nos salvar, crendo que Cristo é o único que pode perdoar os nossos pecados. Não é suficiente crer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intelectualmente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que Jesus é o Filho de Deus e que morreu na cruz pelos nossos pecados ou ter uma experiência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emocional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Recebemos a Cristo pela fé, através de uma decisão pessoal.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428596" y="285728"/>
            <a:ext cx="8379217" cy="1754326"/>
          </a:xfrm>
          <a:prstGeom prst="rect">
            <a:avLst/>
          </a:prstGeo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Você já ouviu falar das</a:t>
            </a:r>
          </a:p>
          <a:p>
            <a:pPr algn="ctr"/>
            <a:r>
              <a:rPr lang="pt-BR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Quatro Leis Espirituais?</a:t>
            </a:r>
            <a:endParaRPr lang="pt-BR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71472" y="2613250"/>
            <a:ext cx="8143932" cy="181588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Assim como há leis físicas </a:t>
            </a:r>
          </a:p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que governam o universo, há também </a:t>
            </a:r>
          </a:p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leis espirituais que governam nosso relacionamento com Deus.</a:t>
            </a:r>
            <a:endParaRPr lang="pt-BR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14546" y="214290"/>
            <a:ext cx="6858016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Precisamos receber a Jesus Cristo como Salvador e Senhor, por meio de um convite pessoal. Só então poderemos conhecer e experimentar o amor e o plano de Deus para nossa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42910" y="1714488"/>
            <a:ext cx="779893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u="sng" dirty="0" smtClean="0"/>
              <a:t>Esses dois círculos representam dois tipos de vida:</a:t>
            </a:r>
            <a:endParaRPr lang="pt-BR" sz="24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Esses dois círculos representam dois tipos de vida:</a:t>
            </a: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pt-BR" sz="1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22" name="Picture 2" descr="http://www.cepc.org.br/images/fig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133736"/>
            <a:ext cx="1905000" cy="1866900"/>
          </a:xfrm>
          <a:prstGeom prst="rect">
            <a:avLst/>
          </a:prstGeom>
          <a:noFill/>
        </p:spPr>
      </p:pic>
      <p:pic>
        <p:nvPicPr>
          <p:cNvPr id="30723" name="Picture 3" descr="http://www.cepc.org.br/images/fig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55" y="3143248"/>
            <a:ext cx="1876425" cy="1866900"/>
          </a:xfrm>
          <a:prstGeom prst="rect">
            <a:avLst/>
          </a:prstGeom>
          <a:noFill/>
        </p:spPr>
      </p:pic>
      <p:sp>
        <p:nvSpPr>
          <p:cNvPr id="12" name="Retângulo 11"/>
          <p:cNvSpPr/>
          <p:nvPr/>
        </p:nvSpPr>
        <p:spPr>
          <a:xfrm>
            <a:off x="125996" y="2538707"/>
            <a:ext cx="35173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Vida dirigida pelo “eu”</a:t>
            </a:r>
            <a:endParaRPr lang="pt-BR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143504" y="2571744"/>
            <a:ext cx="39116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Vida dirigida por “Cristo”</a:t>
            </a:r>
            <a:endParaRPr lang="pt-BR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Seta para a esquerda e para a direita 13"/>
          <p:cNvSpPr/>
          <p:nvPr/>
        </p:nvSpPr>
        <p:spPr>
          <a:xfrm>
            <a:off x="2285984" y="3214686"/>
            <a:ext cx="4429156" cy="1714512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Qual representa sua vida</a:t>
            </a:r>
            <a:r>
              <a:rPr lang="pt-BR" sz="4400" b="1" dirty="0" smtClean="0"/>
              <a:t>?</a:t>
            </a:r>
            <a:endParaRPr lang="pt-B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14546" y="214290"/>
            <a:ext cx="6858016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Precisamos receber a Jesus Cristo como Salvador e Senhor, por meio de um convite pessoal. Só então poderemos conhecer e experimentar o amor e o plano de Deus para nossa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42910" y="1714488"/>
            <a:ext cx="779893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u="sng" dirty="0" smtClean="0"/>
              <a:t>Esses dois círculos representam dois tipos de vida:</a:t>
            </a:r>
            <a:endParaRPr lang="pt-BR" sz="2400" b="1" u="sng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Esses dois círculos representam dois tipos de vida:</a:t>
            </a: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pt-BR" sz="1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22" name="Picture 2" descr="http://www.cepc.org.br/images/fig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133736"/>
            <a:ext cx="1905000" cy="1866900"/>
          </a:xfrm>
          <a:prstGeom prst="rect">
            <a:avLst/>
          </a:prstGeom>
          <a:noFill/>
        </p:spPr>
      </p:pic>
      <p:pic>
        <p:nvPicPr>
          <p:cNvPr id="30723" name="Picture 3" descr="http://www.cepc.org.br/images/fig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1855" y="3143248"/>
            <a:ext cx="1876425" cy="1866900"/>
          </a:xfrm>
          <a:prstGeom prst="rect">
            <a:avLst/>
          </a:prstGeom>
          <a:noFill/>
        </p:spPr>
      </p:pic>
      <p:sp>
        <p:nvSpPr>
          <p:cNvPr id="12" name="Retângulo 11"/>
          <p:cNvSpPr/>
          <p:nvPr/>
        </p:nvSpPr>
        <p:spPr>
          <a:xfrm>
            <a:off x="125996" y="2538707"/>
            <a:ext cx="35173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Vida dirigida pelo “eu”</a:t>
            </a:r>
            <a:endParaRPr lang="pt-BR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5143504" y="2571744"/>
            <a:ext cx="39116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Vida dirigida por “Cristo”</a:t>
            </a:r>
            <a:endParaRPr lang="pt-BR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Seta para a esquerda e para a direita 13"/>
          <p:cNvSpPr/>
          <p:nvPr/>
        </p:nvSpPr>
        <p:spPr>
          <a:xfrm>
            <a:off x="2285984" y="3214686"/>
            <a:ext cx="4429156" cy="1714512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</a:rPr>
              <a:t>Qual você gostaria que representasse sua vida</a:t>
            </a:r>
            <a:r>
              <a:rPr lang="pt-BR" sz="2400" b="1" dirty="0" smtClean="0">
                <a:solidFill>
                  <a:srgbClr val="002060"/>
                </a:solidFill>
              </a:rPr>
              <a:t>?</a:t>
            </a:r>
            <a:endParaRPr lang="pt-BR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Estrela de 32 pontas 10"/>
          <p:cNvSpPr/>
          <p:nvPr/>
        </p:nvSpPr>
        <p:spPr>
          <a:xfrm>
            <a:off x="214282" y="928670"/>
            <a:ext cx="8715436" cy="3286148"/>
          </a:xfrm>
          <a:prstGeom prst="star32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38100" dir="5400000" algn="ctr" rotWithShape="0">
              <a:schemeClr val="dk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dk1"/>
          </a:lnRef>
          <a:fillRef idx="1002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Como receber a  Cristo como Salvador pessoal?</a:t>
            </a:r>
            <a:br>
              <a:rPr lang="pt-BR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sz="3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14546" y="214290"/>
            <a:ext cx="6858016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Precisamos receber a Jesus Cristo como Salvador e Senhor, por meio de um convite pessoal. Só então poderemos conhecer e experimentar o amor e o plano de Deus para nossa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Pergaminho horizontal 10"/>
          <p:cNvSpPr/>
          <p:nvPr/>
        </p:nvSpPr>
        <p:spPr>
          <a:xfrm>
            <a:off x="1142976" y="2000240"/>
            <a:ext cx="6786610" cy="2571768"/>
          </a:xfrm>
          <a:prstGeom prst="horizont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VOCÊ PODE RECEBER A CRISTO AGORA               MESMO EM ORAÇÃO</a:t>
            </a: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(Orar é falar com Deus).</a:t>
            </a:r>
            <a:b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pt-BR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14546" y="214290"/>
            <a:ext cx="6858016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Precisamos receber a Jesus Cristo como Salvador e Senhor, por meio de um convite pessoal. Só então poderemos conhecer e experimentar o amor e o plano de Deus para nossa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Arredondar Retângulo em um Canto Único 9"/>
          <p:cNvSpPr/>
          <p:nvPr/>
        </p:nvSpPr>
        <p:spPr>
          <a:xfrm>
            <a:off x="428596" y="1643050"/>
            <a:ext cx="8286808" cy="571504"/>
          </a:xfrm>
          <a:prstGeom prst="round1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 oração seguinte serve como exemplo:</a:t>
            </a:r>
            <a:endParaRPr lang="pt-BR" b="1" dirty="0"/>
          </a:p>
        </p:txBody>
      </p:sp>
      <p:sp>
        <p:nvSpPr>
          <p:cNvPr id="11" name="Arredondar Retângulo em um Canto Diagonal 10"/>
          <p:cNvSpPr/>
          <p:nvPr/>
        </p:nvSpPr>
        <p:spPr>
          <a:xfrm>
            <a:off x="428596" y="2428868"/>
            <a:ext cx="8286808" cy="2214578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i="1" dirty="0" smtClean="0">
                <a:solidFill>
                  <a:schemeClr val="tx2">
                    <a:lumMod val="50000"/>
                  </a:schemeClr>
                </a:solidFill>
              </a:rPr>
              <a:t>"Senhor Jesus, eu preciso de Ti. Reconheço que sou pecador, e Te agradeço por ter morrido na cruz pelos meus pecados. Abro a porta da minha vida e Te recebo como meu Salvador e Senhor. Por favor , perdoe os meus pecados e me dê a vida eterna. Toma conta da minha vida e faça de mim o tipo de pessoa que desejas que eu seja.”</a:t>
            </a: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14546" y="214290"/>
            <a:ext cx="6858016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Precisamos receber a Jesus Cristo como Salvador e Senhor, por meio de um convite pessoal. Só então poderemos conhecer e experimentar o amor e o plano de Deus para nossa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Arredondar Retângulo em um Canto Único 9"/>
          <p:cNvSpPr/>
          <p:nvPr/>
        </p:nvSpPr>
        <p:spPr>
          <a:xfrm>
            <a:off x="428596" y="1714488"/>
            <a:ext cx="8215370" cy="571504"/>
          </a:xfrm>
          <a:prstGeom prst="round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Se essa oração expressa o desejo de seu coração , faça-a agora mesmo e receba a Cristo como seu Senhor e Salvador:</a:t>
            </a:r>
            <a:endParaRPr lang="pt-BR" b="1" dirty="0"/>
          </a:p>
        </p:txBody>
      </p:sp>
      <p:sp>
        <p:nvSpPr>
          <p:cNvPr id="12" name="Arredondar Retângulo em um Canto Diagonal 11"/>
          <p:cNvSpPr/>
          <p:nvPr/>
        </p:nvSpPr>
        <p:spPr>
          <a:xfrm>
            <a:off x="428596" y="2428868"/>
            <a:ext cx="8286808" cy="2214578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i="1" dirty="0" smtClean="0">
                <a:solidFill>
                  <a:schemeClr val="tx2">
                    <a:lumMod val="50000"/>
                  </a:schemeClr>
                </a:solidFill>
              </a:rPr>
              <a:t>"Senhor Jesus, eu preciso de Ti. Reconheço que sou pecador, e Te agradeço por ter morrido na cruz pelos meus pecados. Abro a porta da minha vida e Te recebo como meu Salvador e Senhor. Por favor , perdoe os meus pecados e me dê a vida eterna. Toma conta da minha vida e faça de mim o tipo de pessoa que desejas que eu seja.”</a:t>
            </a:r>
            <a:endParaRPr lang="pt-BR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Arredondar Retângulo em um Canto Único 9"/>
          <p:cNvSpPr/>
          <p:nvPr/>
        </p:nvSpPr>
        <p:spPr>
          <a:xfrm>
            <a:off x="285720" y="285728"/>
            <a:ext cx="8286808" cy="785818"/>
          </a:xfrm>
          <a:prstGeom prst="round1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Como ter certeza da vida eterna?</a:t>
            </a:r>
            <a:endParaRPr lang="pt-BR" sz="2400" b="1" dirty="0"/>
          </a:p>
        </p:txBody>
      </p:sp>
      <p:sp>
        <p:nvSpPr>
          <p:cNvPr id="11" name="Arredondar Retângulo em um Canto Diagonal 10"/>
          <p:cNvSpPr/>
          <p:nvPr/>
        </p:nvSpPr>
        <p:spPr>
          <a:xfrm>
            <a:off x="428596" y="1643050"/>
            <a:ext cx="8143932" cy="2643206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 smtClean="0"/>
              <a:t>A Bíblia promete Vida Eterna</a:t>
            </a:r>
            <a:br>
              <a:rPr lang="pt-BR" sz="2000" b="1" dirty="0" smtClean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/>
              <a:t>"E este é o testemunho: Deus nos deu a vida eterna, e essa vida está em seu Filho. </a:t>
            </a:r>
            <a:r>
              <a:rPr lang="pt-BR" sz="2000" b="1" u="sng" dirty="0" smtClean="0"/>
              <a:t>Quem tem o Filho, tem a vida</a:t>
            </a:r>
            <a:r>
              <a:rPr lang="pt-BR" sz="2000" b="1" dirty="0" smtClean="0"/>
              <a:t>; quem não tem o Filho de Deus, não tem a vida. Escrevi-lhes estas coisas, a vocês que crêem no nome do Filho de Deus, para que vocês </a:t>
            </a:r>
            <a:r>
              <a:rPr lang="pt-BR" sz="2000" b="1" u="sng" dirty="0" smtClean="0"/>
              <a:t>saibam que têm a vida eterna</a:t>
            </a:r>
            <a:r>
              <a:rPr lang="pt-BR" sz="2000" b="1" dirty="0" smtClean="0"/>
              <a:t>."   (1 João 5:11-13). </a:t>
            </a:r>
            <a:endParaRPr lang="pt-BR" sz="2000" b="1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Como saber que Cristo está na sua vida</a:t>
            </a: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>
            <a:off x="500034" y="285728"/>
            <a:ext cx="8286808" cy="4357718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b="1" dirty="0" smtClean="0"/>
              <a:t>Agradeça sempre a Deus, porque Cristo está em sua vida e que Ele nunca te deixará (</a:t>
            </a:r>
            <a:r>
              <a:rPr lang="pt-BR" sz="2800" b="1" dirty="0" smtClean="0">
                <a:hlinkClick r:id="rId2"/>
              </a:rPr>
              <a:t>Hebreus 13:5</a:t>
            </a:r>
            <a:r>
              <a:rPr lang="pt-BR" sz="2800" b="1" dirty="0" smtClean="0"/>
              <a:t>, </a:t>
            </a:r>
            <a:r>
              <a:rPr lang="pt-BR" sz="2800" b="1" dirty="0" smtClean="0">
                <a:hlinkClick r:id="rId3"/>
              </a:rPr>
              <a:t>Hebreus 10:37-39</a:t>
            </a:r>
            <a:r>
              <a:rPr lang="pt-BR" sz="2800" b="1" dirty="0" smtClean="0"/>
              <a:t>) . Você pode saber que o Cristo vivo habita em você, e que você tem a vida eterna, desde o momento em que o convidou, baseado em sua promessa. Ele não decepciona.</a:t>
            </a:r>
            <a:br>
              <a:rPr lang="pt-BR" sz="2800" b="1" dirty="0" smtClean="0"/>
            </a:br>
            <a:endParaRPr lang="pt-BR" sz="2800" b="1" dirty="0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Como saber que Cristo está na sua vida</a:t>
            </a: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>
            <a:off x="500034" y="357166"/>
            <a:ext cx="8286808" cy="4143404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2800" b="1" dirty="0" smtClean="0"/>
              <a:t>Procure uma Igreja Evangélica próxima de sua casa, onde a Bíblia seja pregada e Jesus honrado como Único Senhor e Salvador.</a:t>
            </a:r>
          </a:p>
          <a:p>
            <a:endParaRPr lang="pt-BR" sz="2800" b="1" u="sng" dirty="0" smtClean="0"/>
          </a:p>
          <a:p>
            <a:r>
              <a:rPr lang="pt-BR" sz="2800" b="1" u="sng" dirty="0" smtClean="0"/>
              <a:t>Deus te abençoe</a:t>
            </a:r>
            <a:r>
              <a:rPr lang="pt-BR" sz="2800" b="1" dirty="0" smtClean="0"/>
              <a:t>!</a:t>
            </a:r>
          </a:p>
          <a:p>
            <a:endParaRPr lang="pt-BR" sz="2800" b="1" dirty="0" smtClean="0"/>
          </a:p>
          <a:p>
            <a:r>
              <a:rPr lang="pt-BR" sz="2800" b="1" dirty="0" smtClean="0"/>
              <a:t>Mais informações: </a:t>
            </a:r>
            <a:r>
              <a:rPr lang="pt-BR" sz="2800" b="1" dirty="0" smtClean="0">
                <a:hlinkClick r:id="rId2"/>
              </a:rPr>
              <a:t>www.plugadoscomcristo.wordpress.com</a:t>
            </a:r>
            <a:r>
              <a:rPr lang="pt-BR" sz="2800" b="1" dirty="0" smtClean="0"/>
              <a:t> </a:t>
            </a:r>
          </a:p>
          <a:p>
            <a:r>
              <a:rPr lang="pt-BR" sz="2800" b="1" dirty="0" smtClean="0">
                <a:hlinkClick r:id="rId3"/>
              </a:rPr>
              <a:t>www.ibcf.com.br</a:t>
            </a:r>
            <a:endParaRPr lang="pt-BR" sz="2800" b="1" dirty="0">
              <a:hlinkClick r:id="rId2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Como saber que Cristo está na sua vida</a:t>
            </a:r>
            <a:r>
              <a:rPr kumimoji="0" lang="pt-BR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14282" y="785794"/>
            <a:ext cx="8778365" cy="92333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 Quatro Leis Espirituais</a:t>
            </a:r>
            <a:endParaRPr lang="pt-B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00034" y="2857496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dirty="0" smtClean="0"/>
              <a:t>Extraído de obra escrita por Dr. Willian R. </a:t>
            </a:r>
            <a:r>
              <a:rPr lang="pt-BR" sz="2400" b="1" i="1" dirty="0" err="1" smtClean="0"/>
              <a:t>Bright</a:t>
            </a:r>
            <a:r>
              <a:rPr lang="pt-BR" sz="2400" b="1" i="1" dirty="0" smtClean="0"/>
              <a:t>, Presidente-fundador da Cruzada Estudantil e Profissional para Cristo.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28596" y="2110925"/>
            <a:ext cx="8143932" cy="224676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 AMOR DE DEUS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dirty="0" smtClean="0"/>
              <a:t>"Porque Deus amou o mundo de tal maneira que deu o seu Filho unigênito, para que todo o que nele crê não pereça, mas tenha a vida eterna" (João 3.16).</a:t>
            </a:r>
            <a:endParaRPr lang="pt-BR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714612" y="214290"/>
            <a:ext cx="6143668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DEUS TE AMA E TEM UM PLANO </a:t>
            </a:r>
          </a:p>
          <a:p>
            <a:pPr algn="ctr"/>
            <a:r>
              <a:rPr lang="pt-BR" sz="2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PERFEITO PARA SUA VIDA</a:t>
            </a:r>
            <a:endParaRPr lang="pt-BR" sz="28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28596" y="2214554"/>
            <a:ext cx="8143932" cy="181588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 PLANO DE DEUS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dirty="0" smtClean="0"/>
              <a:t>Cristo afirma: "...eu vim para que tenham vida e a tenham em abundância" [Uma vida completa e com propósito] (João 10.10).</a:t>
            </a:r>
            <a:endParaRPr lang="pt-BR" sz="2800" dirty="0"/>
          </a:p>
        </p:txBody>
      </p:sp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714612" y="214290"/>
            <a:ext cx="6143668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DEUS TE AMA E TEM UM PLANO </a:t>
            </a:r>
          </a:p>
          <a:p>
            <a:pPr algn="ctr"/>
            <a:r>
              <a:rPr lang="pt-BR" sz="2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PERFEITO PARA SUA VIDA</a:t>
            </a:r>
            <a:endParaRPr lang="pt-BR" sz="28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28596" y="2214554"/>
            <a:ext cx="8143932" cy="193899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i="1" dirty="0" smtClean="0"/>
              <a:t>Por que a maioria das pessoas não está experimentando essa "vida em abundância"? </a:t>
            </a:r>
            <a:endParaRPr lang="pt-BR" sz="4000" b="1" dirty="0"/>
          </a:p>
        </p:txBody>
      </p:sp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714612" y="214290"/>
            <a:ext cx="6143668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DEUS TE AMA E TEM UM PLANO </a:t>
            </a:r>
          </a:p>
          <a:p>
            <a:pPr algn="ctr"/>
            <a:r>
              <a:rPr lang="pt-BR" sz="28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PERFEITO PARA SUA VIDA</a:t>
            </a:r>
            <a:endParaRPr lang="pt-BR" sz="28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Arredondar Retângulo em um Canto Diagonal 9"/>
          <p:cNvSpPr/>
          <p:nvPr/>
        </p:nvSpPr>
        <p:spPr>
          <a:xfrm>
            <a:off x="1214438" y="4357688"/>
            <a:ext cx="6715125" cy="50006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2800" b="1" dirty="0"/>
              <a:t>A 2ª Lei responde...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28596" y="2110925"/>
            <a:ext cx="8143932" cy="138499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 HOMEM É PECADOR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"Pois todos pecaram e carecem da glória de Deus" (Romanos 3.23).</a:t>
            </a:r>
            <a:endParaRPr lang="pt-BR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85984" y="214290"/>
            <a:ext cx="6643734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 homem é pecador e está separado de Deus; por isso não pode conhecer nem experimentar o amor e o plano de Deus para sua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428596" y="1714488"/>
            <a:ext cx="8143932" cy="397031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dirty="0" smtClean="0"/>
              <a:t>O homem foi criado para ter um relacionamento perfeito com Deus, mas por causa de sua desobediência e rebeldia, escolheu seguir o seu próprio caminho, e seu relacionamento com Deus  desfez-se. Este estado de independência de Deus, caracterizado por uma atitude de rebelião ou indiferença, é evidência do que a Bíblia chama de pecado. </a:t>
            </a:r>
            <a:endParaRPr lang="pt-BR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85984" y="214290"/>
            <a:ext cx="6643734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 homem é pecador e está separado de Deus; por isso não pode conhecer nem experimentar o amor e o plano de Deus para sua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57158" y="2401195"/>
            <a:ext cx="8429684" cy="1384995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O HOMEM ESTÁ SEPARADO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"Porque o salário do pecado é a morte..." [separação espiritual de Deus] (Romanos 6.23).</a:t>
            </a:r>
            <a:endParaRPr lang="pt-BR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85984" y="214290"/>
            <a:ext cx="6643734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 homem é pecador e está separado de Deus; por isso não pode conhecer nem experimentar o amor e o plano de Deus para sua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57158" y="2000240"/>
            <a:ext cx="8429684" cy="224676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Deus é santo e o homem é pecador. </a:t>
            </a:r>
          </a:p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Um grande abismo separa os dois. O homem está continuamente procurando alcançar a Deus e a vida abundante, através de seus próprios esforços: vida reta, boas obras, religião, filosofias, etc... </a:t>
            </a:r>
            <a:endParaRPr lang="pt-BR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trela de 32 pontas 6"/>
          <p:cNvSpPr/>
          <p:nvPr/>
        </p:nvSpPr>
        <p:spPr>
          <a:xfrm>
            <a:off x="71406" y="142852"/>
            <a:ext cx="2071702" cy="142876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2ª Lei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rredondar Retângulo em um Canto Diagonal 7"/>
          <p:cNvSpPr/>
          <p:nvPr/>
        </p:nvSpPr>
        <p:spPr>
          <a:xfrm>
            <a:off x="2285984" y="214290"/>
            <a:ext cx="6643734" cy="128588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 homem é pecador e está separado de Deus; por isso não pode conhecer nem experimentar o amor e o plano de Deus para sua vida.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6079" y="5857892"/>
            <a:ext cx="8945077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As Quatro Leis Espirituais</a:t>
            </a:r>
            <a:endParaRPr lang="pt-BR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449</TotalTime>
  <Words>1453</Words>
  <Application>Microsoft Office PowerPoint</Application>
  <PresentationFormat>Apresentação na tela (4:3)</PresentationFormat>
  <Paragraphs>138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Concurso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 Emerson</dc:creator>
  <cp:lastModifiedBy>Vinicius</cp:lastModifiedBy>
  <cp:revision>65</cp:revision>
  <dcterms:created xsi:type="dcterms:W3CDTF">2009-07-09T20:56:10Z</dcterms:created>
  <dcterms:modified xsi:type="dcterms:W3CDTF">2010-02-23T19:44:18Z</dcterms:modified>
</cp:coreProperties>
</file>